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8863ED-842C-41F9-863C-A397911B49B5}" v="2" dt="2022-06-22T15:37:07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uber-Bischofberger Luzius (Appenzell - Lehrer)" userId="f7504527-1226-4607-aae2-8b45bfb7f7cd" providerId="ADAL" clId="{D58863ED-842C-41F9-863C-A397911B49B5}"/>
    <pc:docChg chg="modSld">
      <pc:chgData name="Gruber-Bischofberger Luzius (Appenzell - Lehrer)" userId="f7504527-1226-4607-aae2-8b45bfb7f7cd" providerId="ADAL" clId="{D58863ED-842C-41F9-863C-A397911B49B5}" dt="2022-06-22T15:37:24.182" v="8" actId="1076"/>
      <pc:docMkLst>
        <pc:docMk/>
      </pc:docMkLst>
      <pc:sldChg chg="addSp delSp modSp">
        <pc:chgData name="Gruber-Bischofberger Luzius (Appenzell - Lehrer)" userId="f7504527-1226-4607-aae2-8b45bfb7f7cd" providerId="ADAL" clId="{D58863ED-842C-41F9-863C-A397911B49B5}" dt="2022-06-22T15:37:07.121" v="1"/>
        <pc:sldMkLst>
          <pc:docMk/>
          <pc:sldMk cId="1711924391" sldId="258"/>
        </pc:sldMkLst>
        <pc:picChg chg="add del mod">
          <ac:chgData name="Gruber-Bischofberger Luzius (Appenzell - Lehrer)" userId="f7504527-1226-4607-aae2-8b45bfb7f7cd" providerId="ADAL" clId="{D58863ED-842C-41F9-863C-A397911B49B5}" dt="2022-06-22T15:37:07.121" v="1"/>
          <ac:picMkLst>
            <pc:docMk/>
            <pc:sldMk cId="1711924391" sldId="258"/>
            <ac:picMk id="2" creationId="{88EE850C-5872-4389-87D9-BEB4B63103BD}"/>
          </ac:picMkLst>
        </pc:picChg>
      </pc:sldChg>
      <pc:sldChg chg="modSp mod">
        <pc:chgData name="Gruber-Bischofberger Luzius (Appenzell - Lehrer)" userId="f7504527-1226-4607-aae2-8b45bfb7f7cd" providerId="ADAL" clId="{D58863ED-842C-41F9-863C-A397911B49B5}" dt="2022-06-22T15:37:24.182" v="8" actId="1076"/>
        <pc:sldMkLst>
          <pc:docMk/>
          <pc:sldMk cId="364539537" sldId="259"/>
        </pc:sldMkLst>
        <pc:picChg chg="mod">
          <ac:chgData name="Gruber-Bischofberger Luzius (Appenzell - Lehrer)" userId="f7504527-1226-4607-aae2-8b45bfb7f7cd" providerId="ADAL" clId="{D58863ED-842C-41F9-863C-A397911B49B5}" dt="2022-06-22T15:37:24.182" v="8" actId="1076"/>
          <ac:picMkLst>
            <pc:docMk/>
            <pc:sldMk cId="364539537" sldId="259"/>
            <ac:picMk id="3" creationId="{84E759C2-9C23-401C-B0D4-8BFC309482E8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22.445" v="7" actId="1076"/>
          <ac:picMkLst>
            <pc:docMk/>
            <pc:sldMk cId="364539537" sldId="259"/>
            <ac:picMk id="5" creationId="{53BB5470-6E1A-4F87-8740-B89D4AD38CC3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18.438" v="4" actId="1076"/>
          <ac:picMkLst>
            <pc:docMk/>
            <pc:sldMk cId="364539537" sldId="259"/>
            <ac:picMk id="6" creationId="{FE56E129-82A8-4105-8102-C96EBA54200A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14.068" v="2" actId="14100"/>
          <ac:picMkLst>
            <pc:docMk/>
            <pc:sldMk cId="364539537" sldId="259"/>
            <ac:picMk id="7" creationId="{21684EA1-4FD7-4638-95E3-FE969A237EF2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14.068" v="2" actId="14100"/>
          <ac:picMkLst>
            <pc:docMk/>
            <pc:sldMk cId="364539537" sldId="259"/>
            <ac:picMk id="8" creationId="{C3C831EE-39B0-4F02-9275-F3E7AB9756A1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21.143" v="6" actId="1076"/>
          <ac:picMkLst>
            <pc:docMk/>
            <pc:sldMk cId="364539537" sldId="259"/>
            <ac:picMk id="9" creationId="{28395535-445F-4A4D-BD87-2C41ED1364F2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19.854" v="5" actId="1076"/>
          <ac:picMkLst>
            <pc:docMk/>
            <pc:sldMk cId="364539537" sldId="259"/>
            <ac:picMk id="10" creationId="{9B10B8E9-A017-4A1D-B03C-D406B5466862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16.906" v="3" actId="1076"/>
          <ac:picMkLst>
            <pc:docMk/>
            <pc:sldMk cId="364539537" sldId="259"/>
            <ac:picMk id="11" creationId="{E961859E-1894-40C1-843F-39FCF08C5AA5}"/>
          </ac:picMkLst>
        </pc:picChg>
        <pc:picChg chg="mod">
          <ac:chgData name="Gruber-Bischofberger Luzius (Appenzell - Lehrer)" userId="f7504527-1226-4607-aae2-8b45bfb7f7cd" providerId="ADAL" clId="{D58863ED-842C-41F9-863C-A397911B49B5}" dt="2022-06-22T15:37:14.068" v="2" actId="14100"/>
          <ac:picMkLst>
            <pc:docMk/>
            <pc:sldMk cId="364539537" sldId="259"/>
            <ac:picMk id="12" creationId="{E56900A4-4C05-4509-9C0E-3696E4B6557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3DB73A-0CBB-48B7-AFF9-C668AB512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F6CCCA-77E1-43FC-BB8E-71EFBB1C2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9D7E3C-DB53-4A09-AE5E-011E715F5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836A07-C8C7-4C46-9ADB-22AF08A17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577FBA-A8AF-4F52-B129-46CA8051C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1399008-68C8-4A77-A18F-57628BCCD4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0"/>
            <a:ext cx="10423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97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F11EDD6-E1E1-45CE-A40E-209DDECB52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999" y="170046"/>
            <a:ext cx="1615975" cy="161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27D6A0D-B9CC-4BDC-B28D-50E25F8B476C}"/>
              </a:ext>
            </a:extLst>
          </p:cNvPr>
          <p:cNvSpPr txBox="1"/>
          <p:nvPr userDrawn="1"/>
        </p:nvSpPr>
        <p:spPr>
          <a:xfrm>
            <a:off x="81281" y="157747"/>
            <a:ext cx="105664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noProof="0" dirty="0"/>
              <a:t>Tu fais les prévisions météo pour la Suisse. </a:t>
            </a:r>
          </a:p>
          <a:p>
            <a:endParaRPr lang="de-DE" dirty="0"/>
          </a:p>
          <a:p>
            <a:r>
              <a:rPr lang="de-DE" b="1" dirty="0"/>
              <a:t>Pas 1:</a:t>
            </a:r>
          </a:p>
          <a:p>
            <a:r>
              <a:rPr lang="de-DE" dirty="0"/>
              <a:t>Kopiere von der Folie 4 verschiedene Wettersymbole in die Schweizerkarte auf der Folie 3. Du darfst dasselbe Symbol auch mehrmals kopieren.</a:t>
            </a:r>
          </a:p>
          <a:p>
            <a:endParaRPr lang="de-DE" dirty="0"/>
          </a:p>
          <a:p>
            <a:r>
              <a:rPr lang="de-DE" b="1" dirty="0"/>
              <a:t>Pas 2:</a:t>
            </a:r>
          </a:p>
          <a:p>
            <a:r>
              <a:rPr lang="de-DE" dirty="0"/>
              <a:t>Schreibe passend zu deiner Karte einen Text, der das Wetter beschreibt. Natürlich darfst du auch weitere Informationen dazunehmen, beispielsweise die Temperaturen.</a:t>
            </a:r>
          </a:p>
          <a:p>
            <a:endParaRPr lang="de-DE" dirty="0"/>
          </a:p>
          <a:p>
            <a:r>
              <a:rPr lang="de-DE" b="1" dirty="0"/>
              <a:t>Pas 3:</a:t>
            </a:r>
          </a:p>
          <a:p>
            <a:r>
              <a:rPr lang="de-DE" dirty="0"/>
              <a:t>Übe den Text, so dass du ihn fliessend vortragen kannst.</a:t>
            </a:r>
          </a:p>
          <a:p>
            <a:endParaRPr lang="de-DE" dirty="0"/>
          </a:p>
          <a:p>
            <a:r>
              <a:rPr lang="de-DE" b="1" dirty="0"/>
              <a:t>Pas 4:</a:t>
            </a:r>
          </a:p>
          <a:p>
            <a:r>
              <a:rPr lang="de-DE" dirty="0"/>
              <a:t>Klicke auf „Bildschirmpräsentation“ und dann auf „Bildschirmpräsentation aufzeichnen. </a:t>
            </a:r>
          </a:p>
          <a:p>
            <a:r>
              <a:rPr lang="de-DE" dirty="0"/>
              <a:t>Schalte die Kamera ein. Du siehst nun rechts unten dein Bild.</a:t>
            </a:r>
          </a:p>
          <a:p>
            <a:r>
              <a:rPr lang="de-DE" dirty="0"/>
              <a:t>Zeichne deinen Wetterbericht auf. (Wenn es dir beim ersten Mal nicht gelungen ist,</a:t>
            </a:r>
          </a:p>
          <a:p>
            <a:r>
              <a:rPr lang="de-DE" dirty="0"/>
              <a:t>kannst du den Vorgang wiederholen.)</a:t>
            </a:r>
          </a:p>
          <a:p>
            <a:endParaRPr lang="de-DE" dirty="0"/>
          </a:p>
          <a:p>
            <a:r>
              <a:rPr lang="de-DE" b="1" dirty="0"/>
              <a:t>Pas 5:</a:t>
            </a:r>
          </a:p>
          <a:p>
            <a:r>
              <a:rPr lang="de-DE" dirty="0"/>
              <a:t>Lösche die Folien 1 und 4.</a:t>
            </a:r>
          </a:p>
          <a:p>
            <a:endParaRPr lang="de-DE" dirty="0"/>
          </a:p>
          <a:p>
            <a:r>
              <a:rPr lang="de-DE" b="1" dirty="0"/>
              <a:t>Pas 6:</a:t>
            </a:r>
          </a:p>
          <a:p>
            <a:r>
              <a:rPr lang="de-DE" dirty="0"/>
              <a:t>Speichere dein Dokument mit dem Namen „météo, vorname.pptx“ im Klassenordner @Französisch </a:t>
            </a:r>
            <a:r>
              <a:rPr lang="de-DE" dirty="0">
                <a:sym typeface="Wingdings" panose="05000000000000000000" pitchFamily="2" charset="2"/>
              </a:rPr>
              <a:t> Météo.</a:t>
            </a:r>
            <a:endParaRPr lang="de-DE" dirty="0"/>
          </a:p>
          <a:p>
            <a:endParaRPr lang="de-DE" dirty="0"/>
          </a:p>
          <a:p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473F215-DCD8-4B2E-87A2-7CBCDC2666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9077" y="3862885"/>
            <a:ext cx="2482978" cy="106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5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68468D-D9DB-4DA0-939C-51F508E28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218461-82D6-4EA8-9528-3A5FAA6C5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B24667-A228-4436-966D-C9D3BB6B0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1FBF5F-28FC-4C61-841E-1CD2A6CC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ABE2E1-368E-411F-9235-3EEAB8A69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4650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67EBB7-EA7E-48E1-AD67-9187CBE70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381E26-7600-43E1-B4DE-A3668D4D2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3DAC95D-F9F5-47DE-B70A-0E2792C54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13BE19-4E72-464C-AE8C-7558BB92B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490738-F41D-4BDF-B7C6-E1687617E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95B2C9-FBFD-417D-A8F1-B2E8FDF9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495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171C1-7A91-4EBF-A0F6-4A6FA79A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0BDA3B-832E-4BBB-ADF4-2D7C88282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EE15697-A6CF-457C-A042-364FD50C6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DE963CF-B513-4E6C-B3A0-DBC4F0AD0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7D35CE4-E48C-44F9-8CD8-769950B63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D7A1862-E061-4EC8-80D4-F2F5D45F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3935E1F-2AFD-43AB-8F64-11692B4D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3DAE92D-8161-4A24-A64F-39E01D15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2430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85C50C-ACF8-408B-A4FD-4C05E941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ED626A-FF65-46C8-96E6-71C923D3D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3E2609-7F2A-402D-8E46-6459FBAE9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B7AA1B-1CAA-4C77-AC28-8C31F6A5E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159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DCF444F-F97F-462E-80E4-A7B3E2214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0419804-16F6-434C-A654-40B40AC24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7CE8A7-DE19-48E9-878E-C946F103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4531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7D306-DF00-44D3-8605-780C1A95D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D54561-83BA-473E-8C0D-59CA34573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C864BE-A139-45D6-8702-087C0285E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80AD0E-E058-4ECA-BA6F-48DF325D4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ED0142E-A083-4CB0-9A91-934564082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69A2FC-15CD-4F5D-9583-5CD76281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7178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3CC5F0-1959-4869-83ED-364CDE00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9F1C50D-7E42-4585-A46A-5F648DE789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B330CC-FBB7-4FD8-967E-8420E477C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B68895-69AF-4883-A443-EB1FA3EE9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B912D0D-E4C2-4DE3-AE5D-D951D705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315F244-550B-462C-AE59-CA24733C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1850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C9899-9A6C-4209-83B5-1D6E0F4B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B1E87F-B509-42C4-9CB1-23A2344CB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A77990-6121-4B27-841D-B6FFA695A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C67F34-AA0D-460F-AA2E-303C7186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911B86-5883-4F34-83B4-EEA708A5B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495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0B8E244-80D4-44B3-AF0B-451A321FF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6CBD024-B3E5-40C1-9C6A-1B6EF81C8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2F9EDC-760B-4FB6-A356-26C401D49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FD1ACA-D725-4FB9-B32E-2D19AFE3F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B68C59-F9F2-4EEB-B974-4A2FD1AE0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2357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641E341-BC90-41D6-9444-5F7B6BC53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90EC80-023B-4E59-A4E2-6F14EECF8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0CA6D8-A19F-4E7D-BA8D-F7DB9E8F36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63533-0E2B-407E-A552-0DD889D24939}" type="datetimeFigureOut">
              <a:rPr lang="de-CH" smtClean="0"/>
              <a:t>22.06.2022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46DE90-1C17-4E71-8B50-69AB3C178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54A560-34C8-49B6-A80B-CF6387053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78E4-40F9-4856-961F-C60E049FC19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128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226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TS METEO - Intro-720p">
            <a:hlinkClick r:id="" action="ppaction://media"/>
            <a:extLst>
              <a:ext uri="{FF2B5EF4-FFF2-40B4-BE49-F238E27FC236}">
                <a16:creationId xmlns:a16="http://schemas.microsoft.com/office/drawing/2014/main" id="{00CE2C93-08A1-40DF-8E20-0A0529EF544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95.028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0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924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4E759C2-9C23-401C-B0D4-8BFC309482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88" b="66648"/>
          <a:stretch/>
        </p:blipFill>
        <p:spPr>
          <a:xfrm>
            <a:off x="417701" y="1756881"/>
            <a:ext cx="1230319" cy="124777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3BB5470-6E1A-4F87-8740-B89D4AD38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3" r="35965" b="66648"/>
          <a:stretch/>
        </p:blipFill>
        <p:spPr>
          <a:xfrm>
            <a:off x="1648020" y="589334"/>
            <a:ext cx="1150718" cy="124777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E56E129-82A8-4105-8102-C96EBA5420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8" b="66648"/>
          <a:stretch/>
        </p:blipFill>
        <p:spPr>
          <a:xfrm>
            <a:off x="5727933" y="3726060"/>
            <a:ext cx="1150718" cy="124777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1684EA1-4FD7-4638-95E3-FE969A237E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41" r="71088" b="35293"/>
          <a:stretch/>
        </p:blipFill>
        <p:spPr>
          <a:xfrm>
            <a:off x="6639427" y="433135"/>
            <a:ext cx="1150718" cy="108368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3C831EE-39B0-4F02-9275-F3E7AB975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9" t="33793" r="36802" b="34674"/>
          <a:stretch/>
        </p:blipFill>
        <p:spPr>
          <a:xfrm>
            <a:off x="8422108" y="315326"/>
            <a:ext cx="1362987" cy="124777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8395535-445F-4A4D-BD87-2C41ED136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6" t="36039" b="34995"/>
          <a:stretch/>
        </p:blipFill>
        <p:spPr>
          <a:xfrm>
            <a:off x="1193426" y="3465444"/>
            <a:ext cx="1263834" cy="108368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B10B8E9-A017-4A1D-B03C-D406B5466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8" t="66648"/>
          <a:stretch/>
        </p:blipFill>
        <p:spPr>
          <a:xfrm>
            <a:off x="3199473" y="1837109"/>
            <a:ext cx="1150718" cy="124777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961859E-1894-40C1-843F-39FCF08C5A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48" r="71088"/>
          <a:stretch/>
        </p:blipFill>
        <p:spPr>
          <a:xfrm>
            <a:off x="5432105" y="1429251"/>
            <a:ext cx="1150718" cy="124777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56900A4-4C05-4509-9C0E-3696E4B655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2" t="66648" r="36035"/>
          <a:stretch/>
        </p:blipFill>
        <p:spPr>
          <a:xfrm>
            <a:off x="8291764" y="2181224"/>
            <a:ext cx="1150718" cy="124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9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4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Gruber-Bischofberger Luzius (Appenzell - Lehrer)</dc:creator>
  <cp:lastModifiedBy>Gruber-Bischofberger Luzius (Appenzell - Lehrer)</cp:lastModifiedBy>
  <cp:revision>4</cp:revision>
  <dcterms:created xsi:type="dcterms:W3CDTF">2022-06-22T13:46:34Z</dcterms:created>
  <dcterms:modified xsi:type="dcterms:W3CDTF">2022-06-22T15:37:32Z</dcterms:modified>
</cp:coreProperties>
</file>