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89" r:id="rId3"/>
    <p:sldId id="298" r:id="rId4"/>
    <p:sldId id="296" r:id="rId5"/>
    <p:sldId id="291" r:id="rId6"/>
    <p:sldId id="290" r:id="rId7"/>
    <p:sldId id="293" r:id="rId8"/>
    <p:sldId id="294" r:id="rId9"/>
    <p:sldId id="295" r:id="rId10"/>
    <p:sldId id="292" r:id="rId11"/>
    <p:sldId id="257" r:id="rId12"/>
    <p:sldId id="258" r:id="rId13"/>
    <p:sldId id="266" r:id="rId14"/>
    <p:sldId id="259" r:id="rId15"/>
    <p:sldId id="267" r:id="rId16"/>
    <p:sldId id="260" r:id="rId17"/>
    <p:sldId id="268" r:id="rId18"/>
    <p:sldId id="261" r:id="rId19"/>
    <p:sldId id="272" r:id="rId20"/>
    <p:sldId id="262" r:id="rId21"/>
    <p:sldId id="273" r:id="rId22"/>
    <p:sldId id="263" r:id="rId23"/>
    <p:sldId id="269" r:id="rId24"/>
    <p:sldId id="264" r:id="rId25"/>
    <p:sldId id="270" r:id="rId26"/>
    <p:sldId id="265" r:id="rId27"/>
    <p:sldId id="271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288" r:id="rId53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16" autoAdjust="0"/>
    <p:restoredTop sz="90929"/>
  </p:normalViewPr>
  <p:slideViewPr>
    <p:cSldViewPr>
      <p:cViewPr varScale="1">
        <p:scale>
          <a:sx n="67" d="100"/>
          <a:sy n="67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B4CBFA-DFEE-48FB-B8B7-DA23CCDB26E6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3057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44745-4843-41AD-8FAF-5986E1088DE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981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7207B-4CCA-430E-A8A4-06777D5777D2}" type="slidenum">
              <a:rPr lang="de-DE"/>
              <a:pPr/>
              <a:t>1</a:t>
            </a:fld>
            <a:endParaRPr lang="de-DE"/>
          </a:p>
        </p:txBody>
      </p:sp>
      <p:sp>
        <p:nvSpPr>
          <p:cNvPr id="40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1E3622-2135-4E2D-BEAA-7B8244EB6FB8}" type="slidenum">
              <a:rPr lang="de-DE"/>
              <a:pPr/>
              <a:t>2</a:t>
            </a:fld>
            <a:endParaRPr lang="de-DE"/>
          </a:p>
        </p:txBody>
      </p:sp>
      <p:sp>
        <p:nvSpPr>
          <p:cNvPr id="7168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2D4099-FDDA-4A18-AD9A-6E1E0A2B9B81}" type="slidenum">
              <a:rPr lang="de-DE"/>
              <a:pPr/>
              <a:t>3</a:t>
            </a:fld>
            <a:endParaRPr lang="de-DE"/>
          </a:p>
        </p:txBody>
      </p:sp>
      <p:sp>
        <p:nvSpPr>
          <p:cNvPr id="9421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93598-0E8A-4A7A-A672-4E2FAB7946A4}" type="slidenum">
              <a:rPr lang="de-DE"/>
              <a:pPr/>
              <a:t>4</a:t>
            </a:fld>
            <a:endParaRPr lang="de-DE"/>
          </a:p>
        </p:txBody>
      </p:sp>
      <p:sp>
        <p:nvSpPr>
          <p:cNvPr id="8806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C26BE8-25E1-4056-8ED0-AB333A31F759}" type="slidenum">
              <a:rPr lang="de-DE"/>
              <a:pPr/>
              <a:t>5</a:t>
            </a:fld>
            <a:endParaRPr lang="de-DE"/>
          </a:p>
        </p:txBody>
      </p:sp>
      <p:sp>
        <p:nvSpPr>
          <p:cNvPr id="75778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CAE7E-B0AA-4A4B-92A6-A4FD86EF1548}" type="slidenum">
              <a:rPr lang="de-DE"/>
              <a:pPr/>
              <a:t>6</a:t>
            </a:fld>
            <a:endParaRPr lang="de-DE"/>
          </a:p>
        </p:txBody>
      </p:sp>
      <p:sp>
        <p:nvSpPr>
          <p:cNvPr id="7373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0BFFD0-4424-47C8-BC23-3A4715C110A6}" type="slidenum">
              <a:rPr lang="de-DE"/>
              <a:pPr/>
              <a:t>7</a:t>
            </a:fld>
            <a:endParaRPr lang="de-DE"/>
          </a:p>
        </p:txBody>
      </p:sp>
      <p:sp>
        <p:nvSpPr>
          <p:cNvPr id="79874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226466-2EDE-4DD2-9420-A85F66877292}" type="slidenum">
              <a:rPr lang="de-DE"/>
              <a:pPr/>
              <a:t>8</a:t>
            </a:fld>
            <a:endParaRPr lang="de-DE"/>
          </a:p>
        </p:txBody>
      </p:sp>
      <p:sp>
        <p:nvSpPr>
          <p:cNvPr id="8192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FFC390-2DEA-4024-AD6B-567B11BE581D}" type="slidenum">
              <a:rPr lang="de-DE"/>
              <a:pPr/>
              <a:t>9</a:t>
            </a:fld>
            <a:endParaRPr lang="de-DE"/>
          </a:p>
        </p:txBody>
      </p:sp>
      <p:sp>
        <p:nvSpPr>
          <p:cNvPr id="8397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94BFA-A5B8-4FCF-9C1B-A037F3CED791}" type="slidenum">
              <a:rPr lang="de-DE"/>
              <a:pPr/>
              <a:t>10</a:t>
            </a:fld>
            <a:endParaRPr lang="de-DE"/>
          </a:p>
        </p:txBody>
      </p:sp>
      <p:sp>
        <p:nvSpPr>
          <p:cNvPr id="7782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40CFB6-AD40-484C-881B-88B06DB3F4E6}" type="slidenum">
              <a:rPr lang="de-DE"/>
              <a:pPr/>
              <a:t>11</a:t>
            </a:fld>
            <a:endParaRPr lang="de-DE"/>
          </a:p>
        </p:txBody>
      </p:sp>
      <p:sp>
        <p:nvSpPr>
          <p:cNvPr id="61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3AC3AC-8756-4ED7-A924-45EBA0CC6F5C}" type="slidenum">
              <a:rPr lang="de-DE"/>
              <a:pPr/>
              <a:t>12</a:t>
            </a:fld>
            <a:endParaRPr lang="de-DE"/>
          </a:p>
        </p:txBody>
      </p:sp>
      <p:sp>
        <p:nvSpPr>
          <p:cNvPr id="81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28C1C6-C8CC-4AC9-B6D9-528059205A74}" type="slidenum">
              <a:rPr lang="de-DE"/>
              <a:pPr/>
              <a:t>13</a:t>
            </a:fld>
            <a:endParaRPr lang="de-DE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E3EEEC-3B38-469F-AEEB-41621E67C2DF}" type="slidenum">
              <a:rPr lang="de-DE"/>
              <a:pPr/>
              <a:t>14</a:t>
            </a:fld>
            <a:endParaRPr lang="de-DE"/>
          </a:p>
        </p:txBody>
      </p:sp>
      <p:sp>
        <p:nvSpPr>
          <p:cNvPr id="102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41F26D-3310-4A04-96D1-51336653CD29}" type="slidenum">
              <a:rPr lang="de-DE"/>
              <a:pPr/>
              <a:t>15</a:t>
            </a:fld>
            <a:endParaRPr lang="de-DE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124FD-4F3F-4985-AAA8-7BF4751DFFF6}" type="slidenum">
              <a:rPr lang="de-DE"/>
              <a:pPr/>
              <a:t>16</a:t>
            </a:fld>
            <a:endParaRPr lang="de-DE"/>
          </a:p>
        </p:txBody>
      </p:sp>
      <p:sp>
        <p:nvSpPr>
          <p:cNvPr id="122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8F1B0-CAC5-42F2-B194-C60D057D1F6C}" type="slidenum">
              <a:rPr lang="de-DE"/>
              <a:pPr/>
              <a:t>17</a:t>
            </a:fld>
            <a:endParaRPr lang="de-DE"/>
          </a:p>
        </p:txBody>
      </p:sp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5EDBC-5A32-4161-B3B6-16A993E1C504}" type="slidenum">
              <a:rPr lang="de-DE"/>
              <a:pPr/>
              <a:t>18</a:t>
            </a:fld>
            <a:endParaRPr lang="de-DE"/>
          </a:p>
        </p:txBody>
      </p:sp>
      <p:sp>
        <p:nvSpPr>
          <p:cNvPr id="143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0F2B20-8688-40B8-9800-E2977871042A}" type="slidenum">
              <a:rPr lang="de-DE"/>
              <a:pPr/>
              <a:t>19</a:t>
            </a:fld>
            <a:endParaRPr lang="de-DE"/>
          </a:p>
        </p:txBody>
      </p:sp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F885B2-9355-4239-8892-5D431AF2FD1F}" type="slidenum">
              <a:rPr lang="de-DE"/>
              <a:pPr/>
              <a:t>20</a:t>
            </a:fld>
            <a:endParaRPr lang="de-DE"/>
          </a:p>
        </p:txBody>
      </p:sp>
      <p:sp>
        <p:nvSpPr>
          <p:cNvPr id="163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F16777-88F9-413E-888E-30B75BB5A1EE}" type="slidenum">
              <a:rPr lang="de-DE"/>
              <a:pPr/>
              <a:t>21</a:t>
            </a:fld>
            <a:endParaRPr lang="de-DE"/>
          </a:p>
        </p:txBody>
      </p:sp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1B889-C06E-45DE-83F8-CC0D72E89B10}" type="slidenum">
              <a:rPr lang="de-DE"/>
              <a:pPr/>
              <a:t>22</a:t>
            </a:fld>
            <a:endParaRPr lang="de-DE"/>
          </a:p>
        </p:txBody>
      </p:sp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173AAA-702D-41C4-989A-2C580F0FF2A0}" type="slidenum">
              <a:rPr lang="de-DE"/>
              <a:pPr/>
              <a:t>23</a:t>
            </a:fld>
            <a:endParaRPr lang="de-DE"/>
          </a:p>
        </p:txBody>
      </p:sp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E488B-1A46-4297-BAD9-0574D2166AEE}" type="slidenum">
              <a:rPr lang="de-DE"/>
              <a:pPr/>
              <a:t>24</a:t>
            </a:fld>
            <a:endParaRPr lang="de-DE"/>
          </a:p>
        </p:txBody>
      </p:sp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23008-0407-4C33-9614-E6F67502D11B}" type="slidenum">
              <a:rPr lang="de-DE"/>
              <a:pPr/>
              <a:t>25</a:t>
            </a:fld>
            <a:endParaRPr lang="de-DE"/>
          </a:p>
        </p:txBody>
      </p:sp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56D6D4-8C39-417B-94BF-80C5BDDC229A}" type="slidenum">
              <a:rPr lang="de-DE"/>
              <a:pPr/>
              <a:t>26</a:t>
            </a:fld>
            <a:endParaRPr lang="de-DE"/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2B754-040A-4384-B38B-90232DF682C9}" type="slidenum">
              <a:rPr lang="de-DE"/>
              <a:pPr/>
              <a:t>27</a:t>
            </a:fld>
            <a:endParaRPr lang="de-DE"/>
          </a:p>
        </p:txBody>
      </p:sp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59EFD8-2122-4537-B48E-CE10FD79BC05}" type="slidenum">
              <a:rPr lang="de-DE"/>
              <a:pPr/>
              <a:t>28</a:t>
            </a:fld>
            <a:endParaRPr lang="de-DE"/>
          </a:p>
        </p:txBody>
      </p:sp>
      <p:sp>
        <p:nvSpPr>
          <p:cNvPr id="40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D34AFD-7DA8-4E4B-9503-AE4342EEBCDA}" type="slidenum">
              <a:rPr lang="de-DE"/>
              <a:pPr/>
              <a:t>29</a:t>
            </a:fld>
            <a:endParaRPr lang="de-DE"/>
          </a:p>
        </p:txBody>
      </p:sp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D9ED0D-316A-488E-A365-E335622B749E}" type="slidenum">
              <a:rPr lang="de-DE"/>
              <a:pPr/>
              <a:t>30</a:t>
            </a:fld>
            <a:endParaRPr lang="de-DE"/>
          </a:p>
        </p:txBody>
      </p:sp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1C3BB2-7933-412F-AADD-DECCD1833FCA}" type="slidenum">
              <a:rPr lang="de-DE"/>
              <a:pPr/>
              <a:t>31</a:t>
            </a:fld>
            <a:endParaRPr lang="de-DE"/>
          </a:p>
        </p:txBody>
      </p:sp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F2573-D9A5-4EAA-BDA1-1BEEA1871078}" type="slidenum">
              <a:rPr lang="de-DE"/>
              <a:pPr/>
              <a:t>32</a:t>
            </a:fld>
            <a:endParaRPr lang="de-DE"/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AA77E-8102-46A7-A251-E6EC43EC44FA}" type="slidenum">
              <a:rPr lang="de-DE"/>
              <a:pPr/>
              <a:t>33</a:t>
            </a:fld>
            <a:endParaRPr lang="de-DE"/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C9B27-55F4-44D5-A46B-781CF8CD8F95}" type="slidenum">
              <a:rPr lang="de-DE"/>
              <a:pPr/>
              <a:t>34</a:t>
            </a:fld>
            <a:endParaRPr lang="de-DE"/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B40D35-544B-4F4D-AC4A-86BADDB9C29D}" type="slidenum">
              <a:rPr lang="de-DE"/>
              <a:pPr/>
              <a:t>35</a:t>
            </a:fld>
            <a:endParaRPr lang="de-DE"/>
          </a:p>
        </p:txBody>
      </p:sp>
      <p:sp>
        <p:nvSpPr>
          <p:cNvPr id="55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A8ED9F-B12F-48ED-A255-83AA3EFA7515}" type="slidenum">
              <a:rPr lang="de-DE"/>
              <a:pPr/>
              <a:t>36</a:t>
            </a:fld>
            <a:endParaRPr lang="de-DE"/>
          </a:p>
        </p:txBody>
      </p:sp>
      <p:sp>
        <p:nvSpPr>
          <p:cNvPr id="57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66B0B2-C32D-47FF-9815-70D137720C31}" type="slidenum">
              <a:rPr lang="de-DE"/>
              <a:pPr/>
              <a:t>37</a:t>
            </a:fld>
            <a:endParaRPr lang="de-DE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D5B80-D775-4126-9099-CACAB6AE72BB}" type="slidenum">
              <a:rPr lang="de-DE"/>
              <a:pPr/>
              <a:t>38</a:t>
            </a:fld>
            <a:endParaRPr lang="de-DE"/>
          </a:p>
        </p:txBody>
      </p:sp>
      <p:sp>
        <p:nvSpPr>
          <p:cNvPr id="61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FEF1CF-83CC-4035-B610-DC8AB9E72C4D}" type="slidenum">
              <a:rPr lang="de-DE"/>
              <a:pPr/>
              <a:t>39</a:t>
            </a:fld>
            <a:endParaRPr lang="de-DE"/>
          </a:p>
        </p:txBody>
      </p:sp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11E357-9146-4541-9112-1FEA3BA9DFEB}" type="slidenum">
              <a:rPr lang="de-DE"/>
              <a:pPr/>
              <a:t>40</a:t>
            </a:fld>
            <a:endParaRPr lang="de-DE"/>
          </a:p>
        </p:txBody>
      </p:sp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475CBE-302C-46D8-81B9-8F887D722EFB}" type="slidenum">
              <a:rPr lang="de-DE"/>
              <a:pPr/>
              <a:t>41</a:t>
            </a:fld>
            <a:endParaRPr lang="de-DE"/>
          </a:p>
        </p:txBody>
      </p:sp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C83B22-2095-4161-AC73-B99FEECE5389}" type="slidenum">
              <a:rPr lang="de-DE"/>
              <a:pPr/>
              <a:t>42</a:t>
            </a:fld>
            <a:endParaRPr lang="de-DE"/>
          </a:p>
        </p:txBody>
      </p:sp>
      <p:sp>
        <p:nvSpPr>
          <p:cNvPr id="962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023465-396B-40E7-9ED9-FDAD9EF638DD}" type="slidenum">
              <a:rPr lang="de-DE"/>
              <a:pPr/>
              <a:t>43</a:t>
            </a:fld>
            <a:endParaRPr lang="de-DE"/>
          </a:p>
        </p:txBody>
      </p:sp>
      <p:sp>
        <p:nvSpPr>
          <p:cNvPr id="1003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D3895-B325-49C3-9399-BEA48A9DEAA8}" type="slidenum">
              <a:rPr lang="de-DE"/>
              <a:pPr/>
              <a:t>44</a:t>
            </a:fld>
            <a:endParaRPr lang="de-DE"/>
          </a:p>
        </p:txBody>
      </p:sp>
      <p:sp>
        <p:nvSpPr>
          <p:cNvPr id="1024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C1E56-7950-46E3-A992-FDCE6734737E}" type="slidenum">
              <a:rPr lang="de-DE"/>
              <a:pPr/>
              <a:t>45</a:t>
            </a:fld>
            <a:endParaRPr lang="de-DE"/>
          </a:p>
        </p:txBody>
      </p:sp>
      <p:sp>
        <p:nvSpPr>
          <p:cNvPr id="1044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AB0FD-913B-4451-84BB-C8117F7A4E30}" type="slidenum">
              <a:rPr lang="de-DE"/>
              <a:pPr/>
              <a:t>46</a:t>
            </a:fld>
            <a:endParaRPr lang="de-DE"/>
          </a:p>
        </p:txBody>
      </p:sp>
      <p:sp>
        <p:nvSpPr>
          <p:cNvPr id="1064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3F73B-5193-4D40-90F7-1CE00E5821AF}" type="slidenum">
              <a:rPr lang="de-DE"/>
              <a:pPr/>
              <a:t>47</a:t>
            </a:fld>
            <a:endParaRPr lang="de-DE"/>
          </a:p>
        </p:txBody>
      </p:sp>
      <p:sp>
        <p:nvSpPr>
          <p:cNvPr id="1085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B881E-65E7-4029-A16E-56697D008E67}" type="slidenum">
              <a:rPr lang="de-DE"/>
              <a:pPr/>
              <a:t>48</a:t>
            </a:fld>
            <a:endParaRPr lang="de-DE"/>
          </a:p>
        </p:txBody>
      </p:sp>
      <p:sp>
        <p:nvSpPr>
          <p:cNvPr id="1105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9FE000-7F0A-40F0-8A5E-B2AFF010B6A3}" type="slidenum">
              <a:rPr lang="de-DE"/>
              <a:pPr/>
              <a:t>49</a:t>
            </a:fld>
            <a:endParaRPr lang="de-DE"/>
          </a:p>
        </p:txBody>
      </p:sp>
      <p:sp>
        <p:nvSpPr>
          <p:cNvPr id="1126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9780F5-DBB6-4BC7-9DC2-82EFB1C29817}" type="slidenum">
              <a:rPr lang="de-DE"/>
              <a:pPr/>
              <a:t>50</a:t>
            </a:fld>
            <a:endParaRPr lang="de-DE"/>
          </a:p>
        </p:txBody>
      </p:sp>
      <p:sp>
        <p:nvSpPr>
          <p:cNvPr id="1146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6D581C-A6EB-492C-9327-E09593FF4D53}" type="slidenum">
              <a:rPr lang="de-DE"/>
              <a:pPr/>
              <a:t>51</a:t>
            </a:fld>
            <a:endParaRPr lang="de-DE"/>
          </a:p>
        </p:txBody>
      </p:sp>
      <p:sp>
        <p:nvSpPr>
          <p:cNvPr id="1167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01A3F-B3D8-4DBC-A141-C298A133C4A9}" type="slidenum">
              <a:rPr lang="de-DE"/>
              <a:pPr/>
              <a:t>52</a:t>
            </a:fld>
            <a:endParaRPr lang="de-DE"/>
          </a:p>
        </p:txBody>
      </p:sp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9BBDD-C78C-4EA3-9600-29EC91CE4B8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898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EABD5-F369-470C-85E7-5070871EFEF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05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34FBF-E9C9-43BA-B290-12225AEC816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018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92546-9052-4841-A85A-A4DB752B0C1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3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FCD16-F7E5-4094-915C-E29242EFC86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344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17A7D-270E-4EC1-8F38-A80FC59A567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48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8637A-EE67-425A-812E-72A08B7EFD9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1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43D57-A167-45F1-AA05-04708299329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9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4E880-6910-49E3-B1C3-00926CB54F5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2209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040E2-9AF2-435D-AAEC-2D19D9655E6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09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AE401-B797-42F2-A49D-CFC95599D26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8270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B3160E43-0352-425E-8531-F87D429457E8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Thema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Verb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sz="3000">
              <a:latin typeface="Arial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Klasse 1b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0" y="2286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Ordne die Zeiten nach ihrer Häufigkeit!</a:t>
            </a:r>
            <a:endParaRPr lang="de-DE" sz="3000">
              <a:latin typeface="Arial" charset="0"/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0" y="25908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0" y="33528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0" y="41148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0" y="48768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</a:t>
            </a:r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0" y="56388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II</a:t>
            </a: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0" y="19050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Plusquamperfekt</a:t>
            </a:r>
            <a:endParaRPr lang="de-DE" sz="3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 animBg="1" autoUpdateAnimBg="0"/>
      <p:bldP spid="70662" grpId="0" animBg="1" autoUpdateAnimBg="0"/>
      <p:bldP spid="70663" grpId="0" animBg="1" autoUpdateAnimBg="0"/>
      <p:bldP spid="70664" grpId="0" animBg="1" autoUpdateAnimBg="0"/>
      <p:bldP spid="70665" grpId="0" animBg="1" autoUpdateAnimBg="0"/>
      <p:bldP spid="7066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0" y="2286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Ordne die Zeiten nach ihrer Häufigkeit!</a:t>
            </a:r>
            <a:endParaRPr lang="de-DE" sz="3000">
              <a:latin typeface="Arial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0" y="25908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0" y="33528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0" y="41148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0" y="48768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0" y="56388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II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0" y="19050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nimBg="1" autoUpdateAnimBg="0"/>
      <p:bldP spid="93190" grpId="0" animBg="1" autoUpdateAnimBg="0"/>
      <p:bldP spid="93191" grpId="0" animBg="1" autoUpdateAnimBg="0"/>
      <p:bldP spid="93192" grpId="0" animBg="1" autoUpdateAnimBg="0"/>
      <p:bldP spid="93193" grpId="0" animBg="1" autoUpdateAnimBg="0"/>
      <p:bldP spid="9319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„Ich hatte keine Lust.“</a:t>
            </a:r>
            <a:endParaRPr lang="de-DE" sz="3000">
              <a:latin typeface="Arial" charset="0"/>
            </a:endParaRP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„Ich hatte keine Lust.“</a:t>
            </a:r>
            <a:endParaRPr lang="de-DE" sz="3000">
              <a:latin typeface="Arial" charset="0"/>
            </a:endParaRP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-2619375"/>
            <a:ext cx="10477501" cy="1203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0" y="762000"/>
            <a:ext cx="6372225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„Lernen machte mir keine Mühe.“</a:t>
            </a:r>
            <a:endParaRPr lang="de-DE" sz="3000">
              <a:latin typeface="Arial" charset="0"/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0" y="762000"/>
            <a:ext cx="6372225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„Lernen machte mir keine Mühe.“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„Wir hatten die Aufgabe gelöst.“</a:t>
            </a:r>
            <a:endParaRPr lang="de-DE" sz="3000">
              <a:latin typeface="Arial" charset="0"/>
            </a:endParaRP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Plusquamperfekt</a:t>
            </a:r>
            <a:endParaRPr lang="de-DE" sz="3000">
              <a:latin typeface="Arial" charset="0"/>
            </a:endParaRP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Präteritum</a:t>
            </a:r>
            <a:endParaRPr lang="de-DE" sz="3000">
              <a:latin typeface="Arial" charset="0"/>
            </a:endParaRP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Perfekt</a:t>
            </a:r>
            <a:endParaRPr lang="de-DE" sz="3000">
              <a:latin typeface="Arial" charset="0"/>
            </a:endParaRPr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„Wir hatten die Aufgabe gelöst.“</a:t>
            </a:r>
            <a:endParaRPr lang="de-DE" sz="3000">
              <a:latin typeface="Arial" charset="0"/>
            </a:endParaRP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Plusquamperfekt</a:t>
            </a:r>
            <a:endParaRPr lang="de-DE" sz="3000">
              <a:latin typeface="Arial" charset="0"/>
            </a:endParaRP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Präteritum</a:t>
            </a:r>
            <a:endParaRPr lang="de-DE" sz="3000">
              <a:latin typeface="Arial" charset="0"/>
            </a:endParaRPr>
          </a:p>
        </p:txBody>
      </p:sp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Perfekt</a:t>
            </a:r>
            <a:endParaRPr lang="de-DE" sz="3000">
              <a:latin typeface="Arial" charset="0"/>
            </a:endParaRPr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Präsens</a:t>
            </a:r>
            <a:endParaRPr lang="de-DE" sz="3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„Sie waren dabei gewesen.“</a:t>
            </a:r>
            <a:endParaRPr lang="de-DE" sz="3000">
              <a:latin typeface="Arial" charset="0"/>
            </a:endParaRP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352675"/>
            <a:ext cx="10477500" cy="1203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„Sie waren dabei gewesen.“</a:t>
            </a:r>
            <a:endParaRPr lang="de-DE" sz="3000">
              <a:latin typeface="Arial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„Rechnen hat Spass gemacht.“</a:t>
            </a:r>
            <a:endParaRPr lang="de-DE" sz="3000">
              <a:latin typeface="Arial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5240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Bestimme die Zeit: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„Rechnen hat Spass gemacht.“</a:t>
            </a:r>
            <a:endParaRPr lang="de-DE" sz="3000">
              <a:latin typeface="Arial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„Morgen ist Dienstag.“</a:t>
            </a:r>
            <a:endParaRPr lang="de-DE" sz="3000">
              <a:latin typeface="Arial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Allgemein gültig</a:t>
            </a:r>
            <a:endParaRPr lang="de-DE" sz="3000">
              <a:latin typeface="Arial" charset="0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e-CH" sz="3000">
                <a:latin typeface="Arial" charset="0"/>
              </a:rPr>
              <a:t>Präsens:</a:t>
            </a:r>
          </a:p>
          <a:p>
            <a:r>
              <a:rPr lang="de-CH" sz="3000">
                <a:latin typeface="Arial" charset="0"/>
              </a:rPr>
              <a:t>„Morgen ist Dienstag.“</a:t>
            </a:r>
            <a:endParaRPr lang="de-DE" sz="3000">
              <a:latin typeface="Arial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Allgemein gültig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„Das Buch gehört mir.“</a:t>
            </a:r>
            <a:endParaRPr lang="de-DE" sz="3000">
              <a:latin typeface="Arial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Allgemein gültig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„Das Buch gehört mir.“</a:t>
            </a:r>
            <a:endParaRPr lang="de-DE" sz="3000">
              <a:latin typeface="Arial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Allgemein gültig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„Sie denkt an die Lösung.“</a:t>
            </a:r>
            <a:endParaRPr lang="de-DE" sz="3000">
              <a:latin typeface="Arial" charset="0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Allgemein gültig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„Sie denkt an die Lösung.“</a:t>
            </a:r>
            <a:endParaRPr lang="de-DE" sz="3000">
              <a:latin typeface="Arial" charset="0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Allgemein gültig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„Auch Schüler sind Menschen.“</a:t>
            </a:r>
            <a:endParaRPr lang="de-DE" sz="3000">
              <a:latin typeface="Arial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Allgemein gültig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Präsens: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„Auch Schüler sind Menschen:“</a:t>
            </a:r>
            <a:endParaRPr lang="de-DE" sz="3000">
              <a:latin typeface="Arial" charset="0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Allgemein gültig</a:t>
            </a:r>
            <a:endParaRPr lang="de-DE" sz="3000">
              <a:latin typeface="Arial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Gleichzeitigkeit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Vorzeitigkeit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Nachzeitigkeit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38" y="-5172075"/>
            <a:ext cx="10477501" cy="1203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Welches ist kein Verb mit Verbzusatz: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aufbauen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abbauen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umbauen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bebauen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Welches ist kein Verb mit Verbzusatz?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aufbauen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abbauen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umbauen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bebauen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Welches ist kein Verb mit Vorsilbe?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überraschen</a:t>
            </a:r>
            <a:endParaRPr lang="de-DE" sz="3000">
              <a:latin typeface="Arial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überzeugen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verschliessen</a:t>
            </a:r>
            <a:endParaRPr lang="de-DE" sz="3000">
              <a:latin typeface="Arial" charset="0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abschliessen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Welches ist kein Verb mit Vorsilbe?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überraschen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überzeugen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verschliessen</a:t>
            </a:r>
            <a:endParaRPr lang="de-DE" sz="3000">
              <a:latin typeface="Arial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abschliessen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Welches ist kein Modalverb?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werden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müssen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dürfen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mögen</a:t>
            </a:r>
            <a:endParaRPr lang="de-DE" sz="3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Welches ist kein Modalverb?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werden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müssen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dürfen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mögen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Person und Numerus?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„ich verschwinde“</a:t>
            </a:r>
            <a:endParaRPr lang="de-DE" sz="3000">
              <a:latin typeface="Arial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Singular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Singular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Plural</a:t>
            </a: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Plural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Person und Numerus?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„ich verschwinde“</a:t>
            </a:r>
            <a:endParaRPr lang="de-DE" sz="3000">
              <a:latin typeface="Arial" charset="0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Singular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Singular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Plural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Plural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Person und Numerus?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„meine Eltern und ich singen“</a:t>
            </a:r>
            <a:endParaRPr lang="de-DE" sz="3000">
              <a:latin typeface="Arial" charset="0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Singular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Singular</a:t>
            </a: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Plural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Plural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Person und Numerus?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„meine Eltern und ich singen“</a:t>
            </a:r>
            <a:endParaRPr lang="de-DE" sz="3000">
              <a:latin typeface="Arial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Singular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Singular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Plural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2. Person Plural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Person und Numerus?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„Das meine ich.“</a:t>
            </a:r>
            <a:endParaRPr lang="de-DE" sz="3000">
              <a:latin typeface="Arial" charset="0"/>
            </a:endParaRP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Singular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3. Person Singular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Plural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3. Person Plural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Person und Numerus?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„Das meine ich.“</a:t>
            </a:r>
            <a:endParaRPr lang="de-DE" sz="3000">
              <a:latin typeface="Arial" charset="0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Singular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3. Person Singular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1. Person Plural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3. Person Plural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Kommen: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3. Person Plural Präteritum</a:t>
            </a:r>
            <a:endParaRPr lang="de-DE" sz="3000">
              <a:latin typeface="Arial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Er kam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Sie kamen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Er kommt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Sie kommen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Kommen: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3. Person Plural Präteritum</a:t>
            </a:r>
            <a:endParaRPr lang="de-DE" sz="3000">
              <a:latin typeface="Arial" charset="0"/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Er kam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Sie kamen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Er kommt</a:t>
            </a: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Sie kommen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Stehlen: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2. Person Singular Präsens</a:t>
            </a:r>
            <a:endParaRPr lang="de-DE" sz="3000">
              <a:latin typeface="Arial" charset="0"/>
            </a:endParaRP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stehlst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stiehlst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stiehltst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stahlst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Stehlen: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2. Person Singular Präsens</a:t>
            </a:r>
            <a:endParaRPr lang="de-DE" sz="3000">
              <a:latin typeface="Arial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stehlst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stiehlst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stiehltst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Du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Wie heisst es: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„Er … mit seiner Schwester.“</a:t>
            </a:r>
            <a:endParaRPr lang="de-DE" sz="3000">
              <a:latin typeface="Arial" charset="0"/>
            </a:endParaRP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schimpfte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schampf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schampfte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schumpf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Wie heisst es: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„Er … mit seiner Schwester.“</a:t>
            </a:r>
            <a:endParaRPr lang="de-DE" sz="3000">
              <a:latin typeface="Arial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schimpfte</a:t>
            </a:r>
            <a:endParaRPr lang="de-DE" sz="3000">
              <a:latin typeface="Arial" charset="0"/>
            </a:endParaRP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schampf</a:t>
            </a:r>
            <a:endParaRPr lang="de-DE" sz="3000">
              <a:latin typeface="Arial" charset="0"/>
            </a:endParaRP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schumpfte</a:t>
            </a:r>
            <a:endParaRPr lang="de-DE" sz="3000">
              <a:latin typeface="Arial" charset="0"/>
            </a:endParaRP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schumpf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Wie heisst es: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„Was … du mir?“</a:t>
            </a:r>
            <a:endParaRPr lang="de-DE" sz="3000">
              <a:latin typeface="Arial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ratest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ratet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rät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rätst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Wie heisst es:</a:t>
            </a:r>
          </a:p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„Was … du mir?“</a:t>
            </a:r>
            <a:endParaRPr lang="de-DE" sz="3000">
              <a:latin typeface="Arial" charset="0"/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ratest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ratet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rät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rätst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Die Erzählform nenne wir…</a:t>
            </a:r>
            <a:endParaRPr lang="de-DE" sz="3000">
              <a:latin typeface="Arial" charset="0"/>
            </a:endParaRP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Plusquamperfekt</a:t>
            </a:r>
            <a:endParaRPr lang="de-DE" sz="3000">
              <a:latin typeface="Arial" charset="0"/>
            </a:endParaRPr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Die Erzählform nennen wir…</a:t>
            </a:r>
            <a:endParaRPr lang="de-DE" sz="3000">
              <a:latin typeface="Arial" charset="0"/>
            </a:endParaRP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Plusquamperfekt</a:t>
            </a:r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00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Mit welcher Farbe unterstreicht man das Verb?</a:t>
            </a:r>
            <a:endParaRPr lang="de-DE" sz="3000">
              <a:latin typeface="Arial" charset="0"/>
            </a:endParaRP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rot</a:t>
            </a:r>
            <a:endParaRPr lang="de-DE" sz="3000">
              <a:latin typeface="Arial" charset="0"/>
            </a:endParaRP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pink</a:t>
            </a: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blau</a:t>
            </a:r>
            <a:endParaRPr lang="de-DE" sz="3000">
              <a:latin typeface="Arial" charset="0"/>
            </a:endParaRPr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schwarz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Wie lautet das Fremdwort für „wie sicher sie es tut“?</a:t>
            </a:r>
            <a:endParaRPr lang="de-DE" sz="3000">
              <a:latin typeface="Arial" charset="0"/>
            </a:endParaRPr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Numerus</a:t>
            </a:r>
            <a:endParaRPr lang="de-DE" sz="3000">
              <a:latin typeface="Arial" charset="0"/>
            </a:endParaRP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Tempus</a:t>
            </a:r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Genus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Modus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Sie fängt gerade an.</a:t>
            </a:r>
            <a:endParaRPr lang="de-DE" sz="3000">
              <a:latin typeface="Arial" charset="0"/>
            </a:endParaRP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Präsens</a:t>
            </a:r>
            <a:endParaRPr lang="de-DE" sz="3000">
              <a:latin typeface="Arial" charset="0"/>
            </a:endParaRP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„Wir … auf den Berg.“ Präteritum</a:t>
            </a:r>
            <a:endParaRPr lang="de-DE" sz="3000">
              <a:latin typeface="Arial" charset="0"/>
            </a:endParaRP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laufen</a:t>
            </a:r>
            <a:endParaRPr lang="de-DE" sz="3000">
              <a:latin typeface="Arial" charset="0"/>
            </a:endParaRP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liefen</a:t>
            </a:r>
          </a:p>
        </p:txBody>
      </p:sp>
      <p:sp>
        <p:nvSpPr>
          <p:cNvPr id="107527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lauften</a:t>
            </a:r>
          </a:p>
        </p:txBody>
      </p:sp>
      <p:sp>
        <p:nvSpPr>
          <p:cNvPr id="107528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lieften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„Du bist ins Kino gegangen.“</a:t>
            </a:r>
            <a:endParaRPr lang="de-DE" sz="3000">
              <a:latin typeface="Arial" charset="0"/>
            </a:endParaRP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Präsens</a:t>
            </a:r>
            <a:endParaRPr lang="de-DE" sz="3000">
              <a:latin typeface="Arial" charset="0"/>
            </a:endParaRPr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Präteritum</a:t>
            </a: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Perfekt</a:t>
            </a:r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Wie viele Modalverben gibt es?</a:t>
            </a:r>
            <a:endParaRPr lang="de-DE" sz="3000">
              <a:latin typeface="Arial" charset="0"/>
            </a:endParaRPr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6</a:t>
            </a:r>
            <a:endParaRPr lang="de-DE" sz="3000">
              <a:latin typeface="Arial" charset="0"/>
            </a:endParaRPr>
          </a:p>
        </p:txBody>
      </p:sp>
      <p:sp>
        <p:nvSpPr>
          <p:cNvPr id="111622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7</a:t>
            </a:r>
          </a:p>
        </p:txBody>
      </p:sp>
      <p:sp>
        <p:nvSpPr>
          <p:cNvPr id="111623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4</a:t>
            </a:r>
          </a:p>
        </p:txBody>
      </p:sp>
      <p:sp>
        <p:nvSpPr>
          <p:cNvPr id="111624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Welches ist kein Modalverb?</a:t>
            </a:r>
            <a:endParaRPr lang="de-DE" sz="3000">
              <a:latin typeface="Arial" charset="0"/>
            </a:endParaRP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mögen</a:t>
            </a:r>
            <a:endParaRPr lang="de-DE" sz="3000">
              <a:latin typeface="Arial" charset="0"/>
            </a:endParaRP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sein</a:t>
            </a:r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können</a:t>
            </a: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sollen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CH" sz="3000">
                <a:latin typeface="Arial" charset="0"/>
              </a:rPr>
              <a:t>Wie heisst die Zeitform dieses Satzes: „Es wird viel gelacht werden.“</a:t>
            </a:r>
            <a:endParaRPr lang="de-DE" sz="3000">
              <a:latin typeface="Arial" charset="0"/>
            </a:endParaRP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CH" sz="3000">
                <a:latin typeface="Arial" charset="0"/>
              </a:rPr>
              <a:t>Perfekt</a:t>
            </a:r>
            <a:endParaRPr lang="de-DE" sz="3000">
              <a:latin typeface="Arial" charset="0"/>
            </a:endParaRPr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Präsens</a:t>
            </a: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</a:t>
            </a: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3000">
                <a:latin typeface="Arial" charset="0"/>
              </a:rPr>
              <a:t>Futur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0" y="-2586038"/>
            <a:ext cx="10477500" cy="1203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0"/>
            <a:ext cx="272891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0" y="762000"/>
            <a:ext cx="6172200" cy="1371600"/>
          </a:xfrm>
          <a:prstGeom prst="rect">
            <a:avLst/>
          </a:prstGeom>
          <a:solidFill>
            <a:srgbClr val="CC99FF"/>
          </a:solidFill>
          <a:ln w="92075">
            <a:solidFill>
              <a:schemeClr val="tx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DE" sz="3000">
                <a:latin typeface="Arial" charset="0"/>
              </a:rPr>
              <a:t>Bitte neue Fragen schreiben!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0" y="2743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CH" sz="3000">
              <a:latin typeface="Arial" charset="0"/>
            </a:endParaRP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0" y="3505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CH" sz="3000">
              <a:latin typeface="Arial" charset="0"/>
            </a:endParaRP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0" y="4267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CH" sz="3000">
              <a:latin typeface="Arial" charset="0"/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0" y="5029200"/>
            <a:ext cx="4664075" cy="5588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CH" sz="3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789</Words>
  <Application>Microsoft Office PowerPoint</Application>
  <PresentationFormat>Bildschirmpräsentation (4:3)</PresentationFormat>
  <Paragraphs>342</Paragraphs>
  <Slides>52</Slides>
  <Notes>52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52</vt:i4>
      </vt:variant>
    </vt:vector>
  </HeadingPairs>
  <TitlesOfParts>
    <vt:vector size="55" baseType="lpstr">
      <vt:lpstr>Times New Roman</vt:lpstr>
      <vt:lpstr>Arial</vt:lpstr>
      <vt:lpstr>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Appenzell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Sek Appenzell</dc:creator>
  <cp:lastModifiedBy>Luzius Gruber</cp:lastModifiedBy>
  <cp:revision>14</cp:revision>
  <dcterms:created xsi:type="dcterms:W3CDTF">2002-04-17T12:15:33Z</dcterms:created>
  <dcterms:modified xsi:type="dcterms:W3CDTF">2011-10-07T11:50:46Z</dcterms:modified>
</cp:coreProperties>
</file>