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1" r:id="rId2"/>
    <p:sldId id="280" r:id="rId3"/>
    <p:sldId id="279" r:id="rId4"/>
    <p:sldId id="278" r:id="rId5"/>
    <p:sldId id="276" r:id="rId6"/>
    <p:sldId id="263" r:id="rId7"/>
    <p:sldId id="272" r:id="rId8"/>
    <p:sldId id="273" r:id="rId9"/>
    <p:sldId id="274" r:id="rId10"/>
    <p:sldId id="275" r:id="rId11"/>
    <p:sldId id="277" r:id="rId12"/>
    <p:sldId id="268" r:id="rId13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E51B6-D8AF-4661-8175-2141E85AAF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A3F8E-6576-46B5-ABD2-6EEF1AAAC5A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05685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48D51-302B-4D3E-9A87-36A1677A9B9A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2421B-3538-47E4-8990-F10EED27EE7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8800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Welche Fremdsprache bevorzuge ich?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2421B-3538-47E4-8990-F10EED27EE7C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033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Wo bin ich aufgewachsen?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2421B-3538-47E4-8990-F10EED27EE7C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0338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Wann</a:t>
            </a:r>
            <a:r>
              <a:rPr lang="de-CH" baseline="0" dirty="0" smtClean="0"/>
              <a:t> wurde ich geboren?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2421B-3538-47E4-8990-F10EED27EE7C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0338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Welche Hobbys pflege</a:t>
            </a:r>
            <a:r>
              <a:rPr lang="de-CH" baseline="0" dirty="0" smtClean="0"/>
              <a:t> ich?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2421B-3538-47E4-8990-F10EED27EE7C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0338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Welche Fremdsprache bevorzuge ich?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2421B-3538-47E4-8990-F10EED27EE7C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0338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Was wollte ich als Kind werden?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2421B-3538-47E4-8990-F10EED27EE7C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0338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Welche der</a:t>
            </a:r>
            <a:r>
              <a:rPr lang="de-CH" baseline="0" dirty="0" smtClean="0"/>
              <a:t> beiden Aufgaben bevorzuge ich?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2421B-3538-47E4-8990-F10EED27EE7C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0338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Welche Küche bevorzuge</a:t>
            </a:r>
            <a:r>
              <a:rPr lang="de-CH" baseline="0" dirty="0" smtClean="0"/>
              <a:t> ich?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2421B-3538-47E4-8990-F10EED27EE7C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0338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Wo verbrachte ich meine Ferien?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2421B-3538-47E4-8990-F10EED27EE7C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0338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Wie viele Kinder habe ich?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2421B-3538-47E4-8990-F10EED27EE7C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0338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Was wollen Sie</a:t>
            </a:r>
            <a:r>
              <a:rPr lang="de-CH" baseline="0" dirty="0" smtClean="0"/>
              <a:t> sonst noch wissen?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2421B-3538-47E4-8990-F10EED27EE7C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0338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  <p:pic>
        <p:nvPicPr>
          <p:cNvPr id="1026" name="Picture 2" descr="http://8c4625.medialib.glogster.com/media/86d0b568e39d3dfd52cf5a039c1c7dcd022116579b6254db8dd8b1ca4a467c3d/wanted-bg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1237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501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4901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25473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08464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87413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2784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4143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89301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8149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5055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69036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13E78-AB00-45DD-974D-6FED38AE61E1}" type="datetimeFigureOut">
              <a:rPr lang="de-CH" smtClean="0"/>
              <a:t>17.08.2016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A4DB0-69D7-49F5-9F4E-0CC8D6AE4C9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39848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3158" y="372813"/>
            <a:ext cx="6991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9600" dirty="0">
                <a:latin typeface="Bernard MT Condensed" pitchFamily="18" charset="0"/>
              </a:rPr>
              <a:t>STECKBRIEF</a:t>
            </a:r>
          </a:p>
        </p:txBody>
      </p:sp>
      <p:pic>
        <p:nvPicPr>
          <p:cNvPr id="2050" name="Picture 2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899148" cy="434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37" y="1541096"/>
            <a:ext cx="3823047" cy="42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60934" y="4057908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Max</a:t>
            </a:r>
            <a:endParaRPr lang="de-CH" sz="3000" dirty="0" smtClean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Muster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800634" y="4077072"/>
            <a:ext cx="2632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Luzius Gruber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1552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3158" y="372813"/>
            <a:ext cx="6991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9600" dirty="0">
                <a:latin typeface="Bernard MT Condensed" pitchFamily="18" charset="0"/>
              </a:rPr>
              <a:t>STECKBRIEF</a:t>
            </a:r>
          </a:p>
        </p:txBody>
      </p:sp>
      <p:pic>
        <p:nvPicPr>
          <p:cNvPr id="2050" name="Picture 2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899148" cy="434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37" y="1541096"/>
            <a:ext cx="3823047" cy="42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60934" y="4057908"/>
            <a:ext cx="2880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Gossau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800634" y="4077072"/>
            <a:ext cx="26324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Appenzell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1552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3158" y="372813"/>
            <a:ext cx="6991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9600" dirty="0">
                <a:latin typeface="Bernard MT Condensed" pitchFamily="18" charset="0"/>
              </a:rPr>
              <a:t>STECKBRIEF</a:t>
            </a:r>
          </a:p>
        </p:txBody>
      </p:sp>
      <p:pic>
        <p:nvPicPr>
          <p:cNvPr id="2050" name="Picture 2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899148" cy="434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37" y="1541096"/>
            <a:ext cx="3823047" cy="42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60934" y="4057908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16. September 1980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800634" y="4077072"/>
            <a:ext cx="2632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16. Mai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1970</a:t>
            </a:r>
          </a:p>
        </p:txBody>
      </p:sp>
    </p:spTree>
    <p:extLst>
      <p:ext uri="{BB962C8B-B14F-4D97-AF65-F5344CB8AC3E}">
        <p14:creationId xmlns:p14="http://schemas.microsoft.com/office/powerpoint/2010/main" val="161552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3158" y="372813"/>
            <a:ext cx="6991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9600" dirty="0">
                <a:latin typeface="Bernard MT Condensed" pitchFamily="18" charset="0"/>
              </a:rPr>
              <a:t>STECKBRIEF</a:t>
            </a:r>
          </a:p>
        </p:txBody>
      </p:sp>
      <p:pic>
        <p:nvPicPr>
          <p:cNvPr id="2050" name="Picture 2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899148" cy="434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37" y="1541096"/>
            <a:ext cx="3823047" cy="42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60934" y="3717032"/>
            <a:ext cx="2880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Wandern, Ski fahren, Posaune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800634" y="3717032"/>
            <a:ext cx="26324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Gleitschirm fliegen, segeln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1552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3158" y="372813"/>
            <a:ext cx="6991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9600" dirty="0">
                <a:latin typeface="Bernard MT Condensed" pitchFamily="18" charset="0"/>
              </a:rPr>
              <a:t>STECKBRIEF</a:t>
            </a:r>
          </a:p>
        </p:txBody>
      </p:sp>
      <p:pic>
        <p:nvPicPr>
          <p:cNvPr id="2050" name="Picture 2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899148" cy="434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37" y="1541096"/>
            <a:ext cx="3823047" cy="42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60934" y="4057908"/>
            <a:ext cx="2880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Französisch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800634" y="4077072"/>
            <a:ext cx="26324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Englisch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2289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3158" y="372813"/>
            <a:ext cx="6991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9600" dirty="0">
                <a:latin typeface="Bernard MT Condensed" pitchFamily="18" charset="0"/>
              </a:rPr>
              <a:t>STECKBRIEF</a:t>
            </a:r>
          </a:p>
        </p:txBody>
      </p:sp>
      <p:pic>
        <p:nvPicPr>
          <p:cNvPr id="2050" name="Picture 2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899148" cy="434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37" y="1541096"/>
            <a:ext cx="3823047" cy="42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60934" y="4057908"/>
            <a:ext cx="2880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Zirkusdirektor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800634" y="4077072"/>
            <a:ext cx="26324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Lehrer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9400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3158" y="372813"/>
            <a:ext cx="6991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9600" dirty="0">
                <a:latin typeface="Bernard MT Condensed" pitchFamily="18" charset="0"/>
              </a:rPr>
              <a:t>STECKBRIEF</a:t>
            </a:r>
          </a:p>
        </p:txBody>
      </p:sp>
      <p:pic>
        <p:nvPicPr>
          <p:cNvPr id="2050" name="Picture 2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899148" cy="434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37" y="1541096"/>
            <a:ext cx="3823047" cy="42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60934" y="4057908"/>
            <a:ext cx="2880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Mentor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800634" y="4077072"/>
            <a:ext cx="26324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Lehrer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2289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3158" y="372813"/>
            <a:ext cx="6991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9600" dirty="0">
                <a:latin typeface="Bernard MT Condensed" pitchFamily="18" charset="0"/>
              </a:rPr>
              <a:t>STECKBRIEF</a:t>
            </a:r>
          </a:p>
        </p:txBody>
      </p:sp>
      <p:pic>
        <p:nvPicPr>
          <p:cNvPr id="2050" name="Picture 2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899148" cy="434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37" y="1541096"/>
            <a:ext cx="3823047" cy="42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60934" y="4057908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Italienische</a:t>
            </a:r>
          </a:p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Küche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800634" y="4077072"/>
            <a:ext cx="2632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Chinesische</a:t>
            </a:r>
          </a:p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Küche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2289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3158" y="372813"/>
            <a:ext cx="6991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9600" dirty="0">
                <a:latin typeface="Bernard MT Condensed" pitchFamily="18" charset="0"/>
              </a:rPr>
              <a:t>STECKBRIEF</a:t>
            </a:r>
          </a:p>
        </p:txBody>
      </p:sp>
      <p:pic>
        <p:nvPicPr>
          <p:cNvPr id="2050" name="Picture 2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899148" cy="434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37" y="1541096"/>
            <a:ext cx="3823047" cy="42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60934" y="4057908"/>
            <a:ext cx="2880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Kanada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800634" y="4077072"/>
            <a:ext cx="26324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Schweiz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2289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3158" y="372813"/>
            <a:ext cx="6991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9600" dirty="0">
                <a:latin typeface="Bernard MT Condensed" pitchFamily="18" charset="0"/>
              </a:rPr>
              <a:t>STECKBRIEF</a:t>
            </a:r>
          </a:p>
        </p:txBody>
      </p:sp>
      <p:pic>
        <p:nvPicPr>
          <p:cNvPr id="2050" name="Picture 2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899148" cy="434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37" y="1541096"/>
            <a:ext cx="3823047" cy="42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60934" y="4057908"/>
            <a:ext cx="2880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 Kinder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800634" y="4077072"/>
            <a:ext cx="26324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 Kinder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2289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93158" y="372813"/>
            <a:ext cx="69912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9600" dirty="0">
                <a:latin typeface="Bernard MT Condensed" pitchFamily="18" charset="0"/>
              </a:rPr>
              <a:t>STECKBRIEF</a:t>
            </a:r>
          </a:p>
        </p:txBody>
      </p:sp>
      <p:pic>
        <p:nvPicPr>
          <p:cNvPr id="2050" name="Picture 2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899148" cy="434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tel-st-peter.de/images/_tafel-u176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37" y="1541096"/>
            <a:ext cx="3823047" cy="42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60934" y="4057908"/>
            <a:ext cx="2880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???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800634" y="4077072"/>
            <a:ext cx="26324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???</a:t>
            </a:r>
            <a:endParaRPr lang="de-CH" sz="3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1552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7960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Bildschirmpräsentation (4:3)</PresentationFormat>
  <Paragraphs>59</Paragraphs>
  <Slides>12</Slides>
  <Notes>11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Sekundarschule Uzwil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Luzius Gruber</dc:creator>
  <cp:lastModifiedBy>Gruber-Bischofberger Luzius (Appenzell - Lehrer)</cp:lastModifiedBy>
  <cp:revision>13</cp:revision>
  <cp:lastPrinted>2016-08-16T05:05:36Z</cp:lastPrinted>
  <dcterms:created xsi:type="dcterms:W3CDTF">2012-01-27T07:29:46Z</dcterms:created>
  <dcterms:modified xsi:type="dcterms:W3CDTF">2016-08-17T12:08:40Z</dcterms:modified>
</cp:coreProperties>
</file>