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4" autoAdjust="0"/>
    <p:restoredTop sz="87441" autoAdjust="0"/>
  </p:normalViewPr>
  <p:slideViewPr>
    <p:cSldViewPr>
      <p:cViewPr>
        <p:scale>
          <a:sx n="71" d="100"/>
          <a:sy n="71" d="100"/>
        </p:scale>
        <p:origin x="-160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649461-4209-4C97-80F7-73AB71ABC218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328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3F1ADE-4BDF-4F09-B63F-0AD7832D7D3B}" type="slidenum">
              <a:rPr lang="en-GB"/>
              <a:pPr/>
              <a:t>1</a:t>
            </a:fld>
            <a:endParaRPr lang="en-GB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Click on the red hexagons to cycle through the colours (red – orange – green – red, etc)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34475" cy="6845300"/>
            <a:chOff x="0" y="0"/>
            <a:chExt cx="5754" cy="4312"/>
          </a:xfrm>
        </p:grpSpPr>
        <p:sp>
          <p:nvSpPr>
            <p:cNvPr id="6147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53" cy="431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 useBgFill="1">
          <p:nvSpPr>
            <p:cNvPr id="6148" name="Freeform 4"/>
            <p:cNvSpPr>
              <a:spLocks/>
            </p:cNvSpPr>
            <p:nvPr/>
          </p:nvSpPr>
          <p:spPr bwMode="hidden">
            <a:xfrm>
              <a:off x="0" y="73"/>
              <a:ext cx="5754" cy="4166"/>
            </a:xfrm>
            <a:custGeom>
              <a:avLst/>
              <a:gdLst>
                <a:gd name="T0" fmla="*/ 1 w 5754"/>
                <a:gd name="T1" fmla="*/ 3948 h 4166"/>
                <a:gd name="T2" fmla="*/ 1 w 5754"/>
                <a:gd name="T3" fmla="*/ 3997 h 4166"/>
                <a:gd name="T4" fmla="*/ 5753 w 5754"/>
                <a:gd name="T5" fmla="*/ 4105 h 4166"/>
                <a:gd name="T6" fmla="*/ 5753 w 5754"/>
                <a:gd name="T7" fmla="*/ 4165 h 4166"/>
                <a:gd name="T8" fmla="*/ 1 w 5754"/>
                <a:gd name="T9" fmla="*/ 61 h 4166"/>
                <a:gd name="T10" fmla="*/ 1 w 5754"/>
                <a:gd name="T11" fmla="*/ 108 h 4166"/>
                <a:gd name="T12" fmla="*/ 5753 w 5754"/>
                <a:gd name="T13" fmla="*/ 216 h 4166"/>
                <a:gd name="T14" fmla="*/ 5753 w 5754"/>
                <a:gd name="T15" fmla="*/ 277 h 4166"/>
                <a:gd name="T16" fmla="*/ 1 w 5754"/>
                <a:gd name="T17" fmla="*/ 384 h 4166"/>
                <a:gd name="T18" fmla="*/ 1 w 5754"/>
                <a:gd name="T19" fmla="*/ 432 h 4166"/>
                <a:gd name="T20" fmla="*/ 5753 w 5754"/>
                <a:gd name="T21" fmla="*/ 540 h 4166"/>
                <a:gd name="T22" fmla="*/ 5753 w 5754"/>
                <a:gd name="T23" fmla="*/ 600 h 4166"/>
                <a:gd name="T24" fmla="*/ 1 w 5754"/>
                <a:gd name="T25" fmla="*/ 708 h 4166"/>
                <a:gd name="T26" fmla="*/ 1 w 5754"/>
                <a:gd name="T27" fmla="*/ 756 h 4166"/>
                <a:gd name="T28" fmla="*/ 5753 w 5754"/>
                <a:gd name="T29" fmla="*/ 865 h 4166"/>
                <a:gd name="T30" fmla="*/ 5753 w 5754"/>
                <a:gd name="T31" fmla="*/ 925 h 4166"/>
                <a:gd name="T32" fmla="*/ 1 w 5754"/>
                <a:gd name="T33" fmla="*/ 1032 h 4166"/>
                <a:gd name="T34" fmla="*/ 1 w 5754"/>
                <a:gd name="T35" fmla="*/ 1080 h 4166"/>
                <a:gd name="T36" fmla="*/ 5753 w 5754"/>
                <a:gd name="T37" fmla="*/ 1188 h 4166"/>
                <a:gd name="T38" fmla="*/ 5753 w 5754"/>
                <a:gd name="T39" fmla="*/ 1248 h 4166"/>
                <a:gd name="T40" fmla="*/ 1 w 5754"/>
                <a:gd name="T41" fmla="*/ 1357 h 4166"/>
                <a:gd name="T42" fmla="*/ 1 w 5754"/>
                <a:gd name="T43" fmla="*/ 1404 h 4166"/>
                <a:gd name="T44" fmla="*/ 5753 w 5754"/>
                <a:gd name="T45" fmla="*/ 1512 h 4166"/>
                <a:gd name="T46" fmla="*/ 5753 w 5754"/>
                <a:gd name="T47" fmla="*/ 1572 h 4166"/>
                <a:gd name="T48" fmla="*/ 1 w 5754"/>
                <a:gd name="T49" fmla="*/ 1680 h 4166"/>
                <a:gd name="T50" fmla="*/ 1 w 5754"/>
                <a:gd name="T51" fmla="*/ 1728 h 4166"/>
                <a:gd name="T52" fmla="*/ 5753 w 5754"/>
                <a:gd name="T53" fmla="*/ 1836 h 4166"/>
                <a:gd name="T54" fmla="*/ 5753 w 5754"/>
                <a:gd name="T55" fmla="*/ 1896 h 4166"/>
                <a:gd name="T56" fmla="*/ 1 w 5754"/>
                <a:gd name="T57" fmla="*/ 2005 h 4166"/>
                <a:gd name="T58" fmla="*/ 1 w 5754"/>
                <a:gd name="T59" fmla="*/ 2052 h 4166"/>
                <a:gd name="T60" fmla="*/ 5753 w 5754"/>
                <a:gd name="T61" fmla="*/ 2161 h 4166"/>
                <a:gd name="T62" fmla="*/ 5753 w 5754"/>
                <a:gd name="T63" fmla="*/ 2220 h 4166"/>
                <a:gd name="T64" fmla="*/ 1 w 5754"/>
                <a:gd name="T65" fmla="*/ 2328 h 4166"/>
                <a:gd name="T66" fmla="*/ 1 w 5754"/>
                <a:gd name="T67" fmla="*/ 2376 h 4166"/>
                <a:gd name="T68" fmla="*/ 5753 w 5754"/>
                <a:gd name="T69" fmla="*/ 2484 h 4166"/>
                <a:gd name="T70" fmla="*/ 5753 w 5754"/>
                <a:gd name="T71" fmla="*/ 2545 h 4166"/>
                <a:gd name="T72" fmla="*/ 1 w 5754"/>
                <a:gd name="T73" fmla="*/ 2652 h 4166"/>
                <a:gd name="T74" fmla="*/ 1 w 5754"/>
                <a:gd name="T75" fmla="*/ 2700 h 4166"/>
                <a:gd name="T76" fmla="*/ 5753 w 5754"/>
                <a:gd name="T77" fmla="*/ 2808 h 4166"/>
                <a:gd name="T78" fmla="*/ 5753 w 5754"/>
                <a:gd name="T79" fmla="*/ 2868 h 4166"/>
                <a:gd name="T80" fmla="*/ 1 w 5754"/>
                <a:gd name="T81" fmla="*/ 2977 h 4166"/>
                <a:gd name="T82" fmla="*/ 1 w 5754"/>
                <a:gd name="T83" fmla="*/ 3024 h 4166"/>
                <a:gd name="T84" fmla="*/ 5753 w 5754"/>
                <a:gd name="T85" fmla="*/ 3132 h 4166"/>
                <a:gd name="T86" fmla="*/ 5753 w 5754"/>
                <a:gd name="T87" fmla="*/ 3192 h 4166"/>
                <a:gd name="T88" fmla="*/ 1 w 5754"/>
                <a:gd name="T89" fmla="*/ 3301 h 4166"/>
                <a:gd name="T90" fmla="*/ 1 w 5754"/>
                <a:gd name="T91" fmla="*/ 3348 h 4166"/>
                <a:gd name="T92" fmla="*/ 5753 w 5754"/>
                <a:gd name="T93" fmla="*/ 3457 h 4166"/>
                <a:gd name="T94" fmla="*/ 5753 w 5754"/>
                <a:gd name="T95" fmla="*/ 3516 h 4166"/>
                <a:gd name="T96" fmla="*/ 1 w 5754"/>
                <a:gd name="T97" fmla="*/ 3624 h 4166"/>
                <a:gd name="T98" fmla="*/ 1 w 5754"/>
                <a:gd name="T99" fmla="*/ 3672 h 4166"/>
                <a:gd name="T100" fmla="*/ 5753 w 5754"/>
                <a:gd name="T101" fmla="*/ 3781 h 4166"/>
                <a:gd name="T102" fmla="*/ 5753 w 5754"/>
                <a:gd name="T103" fmla="*/ 3841 h 4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54" h="4166">
                  <a:moveTo>
                    <a:pt x="5753" y="3889"/>
                  </a:moveTo>
                  <a:lnTo>
                    <a:pt x="1" y="3888"/>
                  </a:lnTo>
                  <a:lnTo>
                    <a:pt x="1" y="3948"/>
                  </a:lnTo>
                  <a:lnTo>
                    <a:pt x="5753" y="3948"/>
                  </a:lnTo>
                  <a:lnTo>
                    <a:pt x="5753" y="3996"/>
                  </a:lnTo>
                  <a:lnTo>
                    <a:pt x="1" y="3997"/>
                  </a:lnTo>
                  <a:lnTo>
                    <a:pt x="1" y="4056"/>
                  </a:lnTo>
                  <a:lnTo>
                    <a:pt x="5753" y="4056"/>
                  </a:lnTo>
                  <a:lnTo>
                    <a:pt x="5753" y="4105"/>
                  </a:lnTo>
                  <a:lnTo>
                    <a:pt x="1" y="4104"/>
                  </a:lnTo>
                  <a:lnTo>
                    <a:pt x="1" y="4165"/>
                  </a:lnTo>
                  <a:lnTo>
                    <a:pt x="5753" y="4165"/>
                  </a:lnTo>
                  <a:lnTo>
                    <a:pt x="5753" y="0"/>
                  </a:lnTo>
                  <a:lnTo>
                    <a:pt x="1" y="0"/>
                  </a:lnTo>
                  <a:lnTo>
                    <a:pt x="1" y="61"/>
                  </a:lnTo>
                  <a:lnTo>
                    <a:pt x="5753" y="60"/>
                  </a:lnTo>
                  <a:lnTo>
                    <a:pt x="5753" y="108"/>
                  </a:lnTo>
                  <a:lnTo>
                    <a:pt x="1" y="108"/>
                  </a:lnTo>
                  <a:lnTo>
                    <a:pt x="1" y="168"/>
                  </a:lnTo>
                  <a:lnTo>
                    <a:pt x="5753" y="169"/>
                  </a:lnTo>
                  <a:lnTo>
                    <a:pt x="5753" y="216"/>
                  </a:lnTo>
                  <a:lnTo>
                    <a:pt x="1" y="216"/>
                  </a:lnTo>
                  <a:lnTo>
                    <a:pt x="1" y="276"/>
                  </a:lnTo>
                  <a:lnTo>
                    <a:pt x="5753" y="277"/>
                  </a:lnTo>
                  <a:lnTo>
                    <a:pt x="5753" y="324"/>
                  </a:lnTo>
                  <a:lnTo>
                    <a:pt x="1" y="324"/>
                  </a:lnTo>
                  <a:lnTo>
                    <a:pt x="1" y="384"/>
                  </a:lnTo>
                  <a:lnTo>
                    <a:pt x="5753" y="384"/>
                  </a:lnTo>
                  <a:lnTo>
                    <a:pt x="5753" y="432"/>
                  </a:lnTo>
                  <a:lnTo>
                    <a:pt x="1" y="432"/>
                  </a:lnTo>
                  <a:lnTo>
                    <a:pt x="1" y="492"/>
                  </a:lnTo>
                  <a:lnTo>
                    <a:pt x="5753" y="493"/>
                  </a:lnTo>
                  <a:lnTo>
                    <a:pt x="5753" y="540"/>
                  </a:lnTo>
                  <a:lnTo>
                    <a:pt x="1" y="540"/>
                  </a:lnTo>
                  <a:lnTo>
                    <a:pt x="1" y="600"/>
                  </a:lnTo>
                  <a:lnTo>
                    <a:pt x="5753" y="600"/>
                  </a:lnTo>
                  <a:lnTo>
                    <a:pt x="5753" y="648"/>
                  </a:lnTo>
                  <a:lnTo>
                    <a:pt x="1" y="648"/>
                  </a:lnTo>
                  <a:lnTo>
                    <a:pt x="1" y="708"/>
                  </a:lnTo>
                  <a:lnTo>
                    <a:pt x="5753" y="709"/>
                  </a:lnTo>
                  <a:lnTo>
                    <a:pt x="5753" y="756"/>
                  </a:lnTo>
                  <a:lnTo>
                    <a:pt x="1" y="756"/>
                  </a:lnTo>
                  <a:lnTo>
                    <a:pt x="1" y="816"/>
                  </a:lnTo>
                  <a:lnTo>
                    <a:pt x="5753" y="817"/>
                  </a:lnTo>
                  <a:lnTo>
                    <a:pt x="5753" y="865"/>
                  </a:lnTo>
                  <a:lnTo>
                    <a:pt x="1" y="864"/>
                  </a:lnTo>
                  <a:lnTo>
                    <a:pt x="1" y="925"/>
                  </a:lnTo>
                  <a:lnTo>
                    <a:pt x="5753" y="925"/>
                  </a:lnTo>
                  <a:lnTo>
                    <a:pt x="5753" y="973"/>
                  </a:lnTo>
                  <a:lnTo>
                    <a:pt x="1" y="972"/>
                  </a:lnTo>
                  <a:lnTo>
                    <a:pt x="1" y="1032"/>
                  </a:lnTo>
                  <a:lnTo>
                    <a:pt x="5753" y="1033"/>
                  </a:lnTo>
                  <a:lnTo>
                    <a:pt x="5753" y="1080"/>
                  </a:lnTo>
                  <a:lnTo>
                    <a:pt x="1" y="1080"/>
                  </a:lnTo>
                  <a:lnTo>
                    <a:pt x="1" y="1140"/>
                  </a:lnTo>
                  <a:lnTo>
                    <a:pt x="5753" y="1140"/>
                  </a:lnTo>
                  <a:lnTo>
                    <a:pt x="5753" y="1188"/>
                  </a:lnTo>
                  <a:lnTo>
                    <a:pt x="1" y="1188"/>
                  </a:lnTo>
                  <a:lnTo>
                    <a:pt x="1" y="1248"/>
                  </a:lnTo>
                  <a:lnTo>
                    <a:pt x="5753" y="1248"/>
                  </a:lnTo>
                  <a:lnTo>
                    <a:pt x="5753" y="1296"/>
                  </a:lnTo>
                  <a:lnTo>
                    <a:pt x="1" y="1297"/>
                  </a:lnTo>
                  <a:lnTo>
                    <a:pt x="1" y="1357"/>
                  </a:lnTo>
                  <a:lnTo>
                    <a:pt x="5753" y="1356"/>
                  </a:lnTo>
                  <a:lnTo>
                    <a:pt x="5753" y="1404"/>
                  </a:lnTo>
                  <a:lnTo>
                    <a:pt x="1" y="1404"/>
                  </a:lnTo>
                  <a:lnTo>
                    <a:pt x="1" y="1465"/>
                  </a:lnTo>
                  <a:lnTo>
                    <a:pt x="5753" y="1464"/>
                  </a:lnTo>
                  <a:lnTo>
                    <a:pt x="5753" y="1512"/>
                  </a:lnTo>
                  <a:lnTo>
                    <a:pt x="1" y="1512"/>
                  </a:lnTo>
                  <a:lnTo>
                    <a:pt x="1" y="1572"/>
                  </a:lnTo>
                  <a:lnTo>
                    <a:pt x="5753" y="1572"/>
                  </a:lnTo>
                  <a:lnTo>
                    <a:pt x="5753" y="1620"/>
                  </a:lnTo>
                  <a:lnTo>
                    <a:pt x="1" y="1620"/>
                  </a:lnTo>
                  <a:lnTo>
                    <a:pt x="1" y="1680"/>
                  </a:lnTo>
                  <a:lnTo>
                    <a:pt x="5753" y="1681"/>
                  </a:lnTo>
                  <a:lnTo>
                    <a:pt x="5753" y="1728"/>
                  </a:lnTo>
                  <a:lnTo>
                    <a:pt x="1" y="1728"/>
                  </a:lnTo>
                  <a:lnTo>
                    <a:pt x="1" y="1789"/>
                  </a:lnTo>
                  <a:lnTo>
                    <a:pt x="5753" y="1789"/>
                  </a:lnTo>
                  <a:lnTo>
                    <a:pt x="5753" y="1836"/>
                  </a:lnTo>
                  <a:lnTo>
                    <a:pt x="1" y="1836"/>
                  </a:lnTo>
                  <a:lnTo>
                    <a:pt x="1" y="1896"/>
                  </a:lnTo>
                  <a:lnTo>
                    <a:pt x="5753" y="1896"/>
                  </a:lnTo>
                  <a:lnTo>
                    <a:pt x="5753" y="1944"/>
                  </a:lnTo>
                  <a:lnTo>
                    <a:pt x="1" y="1944"/>
                  </a:lnTo>
                  <a:lnTo>
                    <a:pt x="1" y="2005"/>
                  </a:lnTo>
                  <a:lnTo>
                    <a:pt x="5753" y="2004"/>
                  </a:lnTo>
                  <a:lnTo>
                    <a:pt x="5753" y="2052"/>
                  </a:lnTo>
                  <a:lnTo>
                    <a:pt x="1" y="2052"/>
                  </a:lnTo>
                  <a:lnTo>
                    <a:pt x="1" y="2113"/>
                  </a:lnTo>
                  <a:lnTo>
                    <a:pt x="5753" y="2112"/>
                  </a:lnTo>
                  <a:lnTo>
                    <a:pt x="5753" y="2161"/>
                  </a:lnTo>
                  <a:lnTo>
                    <a:pt x="1" y="2160"/>
                  </a:lnTo>
                  <a:lnTo>
                    <a:pt x="1" y="2220"/>
                  </a:lnTo>
                  <a:lnTo>
                    <a:pt x="5753" y="2220"/>
                  </a:lnTo>
                  <a:lnTo>
                    <a:pt x="5753" y="2268"/>
                  </a:lnTo>
                  <a:lnTo>
                    <a:pt x="1" y="2268"/>
                  </a:lnTo>
                  <a:lnTo>
                    <a:pt x="1" y="2328"/>
                  </a:lnTo>
                  <a:lnTo>
                    <a:pt x="5753" y="2328"/>
                  </a:lnTo>
                  <a:lnTo>
                    <a:pt x="5753" y="2376"/>
                  </a:lnTo>
                  <a:lnTo>
                    <a:pt x="1" y="2376"/>
                  </a:lnTo>
                  <a:lnTo>
                    <a:pt x="1" y="2437"/>
                  </a:lnTo>
                  <a:lnTo>
                    <a:pt x="5753" y="2436"/>
                  </a:lnTo>
                  <a:lnTo>
                    <a:pt x="5753" y="2484"/>
                  </a:lnTo>
                  <a:lnTo>
                    <a:pt x="1" y="2484"/>
                  </a:lnTo>
                  <a:lnTo>
                    <a:pt x="1" y="2545"/>
                  </a:lnTo>
                  <a:lnTo>
                    <a:pt x="5753" y="2545"/>
                  </a:lnTo>
                  <a:lnTo>
                    <a:pt x="5753" y="2592"/>
                  </a:lnTo>
                  <a:lnTo>
                    <a:pt x="1" y="2592"/>
                  </a:lnTo>
                  <a:lnTo>
                    <a:pt x="1" y="2652"/>
                  </a:lnTo>
                  <a:lnTo>
                    <a:pt x="5753" y="2652"/>
                  </a:lnTo>
                  <a:lnTo>
                    <a:pt x="5753" y="2700"/>
                  </a:lnTo>
                  <a:lnTo>
                    <a:pt x="1" y="2700"/>
                  </a:lnTo>
                  <a:lnTo>
                    <a:pt x="1" y="2761"/>
                  </a:lnTo>
                  <a:lnTo>
                    <a:pt x="5753" y="2760"/>
                  </a:lnTo>
                  <a:lnTo>
                    <a:pt x="5753" y="2808"/>
                  </a:lnTo>
                  <a:lnTo>
                    <a:pt x="1" y="2808"/>
                  </a:lnTo>
                  <a:lnTo>
                    <a:pt x="1" y="2868"/>
                  </a:lnTo>
                  <a:lnTo>
                    <a:pt x="5753" y="2868"/>
                  </a:lnTo>
                  <a:lnTo>
                    <a:pt x="5753" y="2917"/>
                  </a:lnTo>
                  <a:lnTo>
                    <a:pt x="0" y="2917"/>
                  </a:lnTo>
                  <a:lnTo>
                    <a:pt x="1" y="2977"/>
                  </a:lnTo>
                  <a:lnTo>
                    <a:pt x="5753" y="2976"/>
                  </a:lnTo>
                  <a:lnTo>
                    <a:pt x="5753" y="3024"/>
                  </a:lnTo>
                  <a:lnTo>
                    <a:pt x="1" y="3024"/>
                  </a:lnTo>
                  <a:lnTo>
                    <a:pt x="1" y="3084"/>
                  </a:lnTo>
                  <a:lnTo>
                    <a:pt x="5753" y="3084"/>
                  </a:lnTo>
                  <a:lnTo>
                    <a:pt x="5753" y="3132"/>
                  </a:lnTo>
                  <a:lnTo>
                    <a:pt x="1" y="3132"/>
                  </a:lnTo>
                  <a:lnTo>
                    <a:pt x="1" y="3192"/>
                  </a:lnTo>
                  <a:lnTo>
                    <a:pt x="5753" y="3192"/>
                  </a:lnTo>
                  <a:lnTo>
                    <a:pt x="5753" y="3240"/>
                  </a:lnTo>
                  <a:lnTo>
                    <a:pt x="1" y="3240"/>
                  </a:lnTo>
                  <a:lnTo>
                    <a:pt x="1" y="3301"/>
                  </a:lnTo>
                  <a:lnTo>
                    <a:pt x="5753" y="3300"/>
                  </a:lnTo>
                  <a:lnTo>
                    <a:pt x="5753" y="3348"/>
                  </a:lnTo>
                  <a:lnTo>
                    <a:pt x="1" y="3348"/>
                  </a:lnTo>
                  <a:lnTo>
                    <a:pt x="1" y="3408"/>
                  </a:lnTo>
                  <a:lnTo>
                    <a:pt x="5753" y="3409"/>
                  </a:lnTo>
                  <a:lnTo>
                    <a:pt x="5753" y="3457"/>
                  </a:lnTo>
                  <a:lnTo>
                    <a:pt x="1" y="3456"/>
                  </a:lnTo>
                  <a:lnTo>
                    <a:pt x="1" y="3517"/>
                  </a:lnTo>
                  <a:lnTo>
                    <a:pt x="5753" y="3516"/>
                  </a:lnTo>
                  <a:lnTo>
                    <a:pt x="5753" y="3565"/>
                  </a:lnTo>
                  <a:lnTo>
                    <a:pt x="1" y="3565"/>
                  </a:lnTo>
                  <a:lnTo>
                    <a:pt x="1" y="3624"/>
                  </a:lnTo>
                  <a:lnTo>
                    <a:pt x="5753" y="3625"/>
                  </a:lnTo>
                  <a:lnTo>
                    <a:pt x="5753" y="3673"/>
                  </a:lnTo>
                  <a:lnTo>
                    <a:pt x="1" y="3672"/>
                  </a:lnTo>
                  <a:lnTo>
                    <a:pt x="1" y="3733"/>
                  </a:lnTo>
                  <a:lnTo>
                    <a:pt x="5753" y="3733"/>
                  </a:lnTo>
                  <a:lnTo>
                    <a:pt x="5753" y="3781"/>
                  </a:lnTo>
                  <a:lnTo>
                    <a:pt x="1" y="3781"/>
                  </a:lnTo>
                  <a:lnTo>
                    <a:pt x="1" y="3841"/>
                  </a:lnTo>
                  <a:lnTo>
                    <a:pt x="5753" y="3841"/>
                  </a:lnTo>
                  <a:lnTo>
                    <a:pt x="5753" y="3889"/>
                  </a:lnTo>
                </a:path>
              </a:pathLst>
            </a:cu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614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4C7FD6-7F5D-4AD3-9CFA-A28FCAA41462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68FEC-4477-4F8C-BF58-54141ECD1130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962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86E60-AA49-48D0-B934-04A49370049F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98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C8DCC-A8B4-46C3-AA3A-98592DF13702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71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86A7F-B2F1-411F-8B58-B5DCFA730E6F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19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7575B-4D24-4CC5-A8D8-83D2E824347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3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C36E8-09A1-4CE5-B6D7-D9A5DBFE1E45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0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8F290-C551-4571-AF69-571DEE0C8FD2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51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65FA0-5394-4F28-BFF8-144A3BC5358B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6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223C0-253E-4AA2-A6E0-E70AE33FABB5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09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6096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6096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C9E75-C86E-42D6-B7A8-701AA56E90F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12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34475" cy="6845300"/>
            <a:chOff x="0" y="0"/>
            <a:chExt cx="5754" cy="4312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53" cy="431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CH"/>
            </a:p>
          </p:txBody>
        </p:sp>
        <p:sp useBgFill="1"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73"/>
              <a:ext cx="5754" cy="4166"/>
            </a:xfrm>
            <a:custGeom>
              <a:avLst/>
              <a:gdLst>
                <a:gd name="T0" fmla="*/ 1 w 5754"/>
                <a:gd name="T1" fmla="*/ 3948 h 4166"/>
                <a:gd name="T2" fmla="*/ 1 w 5754"/>
                <a:gd name="T3" fmla="*/ 3997 h 4166"/>
                <a:gd name="T4" fmla="*/ 5753 w 5754"/>
                <a:gd name="T5" fmla="*/ 4105 h 4166"/>
                <a:gd name="T6" fmla="*/ 5753 w 5754"/>
                <a:gd name="T7" fmla="*/ 4165 h 4166"/>
                <a:gd name="T8" fmla="*/ 1 w 5754"/>
                <a:gd name="T9" fmla="*/ 61 h 4166"/>
                <a:gd name="T10" fmla="*/ 1 w 5754"/>
                <a:gd name="T11" fmla="*/ 108 h 4166"/>
                <a:gd name="T12" fmla="*/ 5753 w 5754"/>
                <a:gd name="T13" fmla="*/ 216 h 4166"/>
                <a:gd name="T14" fmla="*/ 5753 w 5754"/>
                <a:gd name="T15" fmla="*/ 277 h 4166"/>
                <a:gd name="T16" fmla="*/ 1 w 5754"/>
                <a:gd name="T17" fmla="*/ 384 h 4166"/>
                <a:gd name="T18" fmla="*/ 1 w 5754"/>
                <a:gd name="T19" fmla="*/ 432 h 4166"/>
                <a:gd name="T20" fmla="*/ 5753 w 5754"/>
                <a:gd name="T21" fmla="*/ 540 h 4166"/>
                <a:gd name="T22" fmla="*/ 5753 w 5754"/>
                <a:gd name="T23" fmla="*/ 600 h 4166"/>
                <a:gd name="T24" fmla="*/ 1 w 5754"/>
                <a:gd name="T25" fmla="*/ 708 h 4166"/>
                <a:gd name="T26" fmla="*/ 1 w 5754"/>
                <a:gd name="T27" fmla="*/ 756 h 4166"/>
                <a:gd name="T28" fmla="*/ 5753 w 5754"/>
                <a:gd name="T29" fmla="*/ 865 h 4166"/>
                <a:gd name="T30" fmla="*/ 5753 w 5754"/>
                <a:gd name="T31" fmla="*/ 925 h 4166"/>
                <a:gd name="T32" fmla="*/ 1 w 5754"/>
                <a:gd name="T33" fmla="*/ 1032 h 4166"/>
                <a:gd name="T34" fmla="*/ 1 w 5754"/>
                <a:gd name="T35" fmla="*/ 1080 h 4166"/>
                <a:gd name="T36" fmla="*/ 5753 w 5754"/>
                <a:gd name="T37" fmla="*/ 1188 h 4166"/>
                <a:gd name="T38" fmla="*/ 5753 w 5754"/>
                <a:gd name="T39" fmla="*/ 1248 h 4166"/>
                <a:gd name="T40" fmla="*/ 1 w 5754"/>
                <a:gd name="T41" fmla="*/ 1357 h 4166"/>
                <a:gd name="T42" fmla="*/ 1 w 5754"/>
                <a:gd name="T43" fmla="*/ 1404 h 4166"/>
                <a:gd name="T44" fmla="*/ 5753 w 5754"/>
                <a:gd name="T45" fmla="*/ 1512 h 4166"/>
                <a:gd name="T46" fmla="*/ 5753 w 5754"/>
                <a:gd name="T47" fmla="*/ 1572 h 4166"/>
                <a:gd name="T48" fmla="*/ 1 w 5754"/>
                <a:gd name="T49" fmla="*/ 1680 h 4166"/>
                <a:gd name="T50" fmla="*/ 1 w 5754"/>
                <a:gd name="T51" fmla="*/ 1728 h 4166"/>
                <a:gd name="T52" fmla="*/ 5753 w 5754"/>
                <a:gd name="T53" fmla="*/ 1836 h 4166"/>
                <a:gd name="T54" fmla="*/ 5753 w 5754"/>
                <a:gd name="T55" fmla="*/ 1896 h 4166"/>
                <a:gd name="T56" fmla="*/ 1 w 5754"/>
                <a:gd name="T57" fmla="*/ 2005 h 4166"/>
                <a:gd name="T58" fmla="*/ 1 w 5754"/>
                <a:gd name="T59" fmla="*/ 2052 h 4166"/>
                <a:gd name="T60" fmla="*/ 5753 w 5754"/>
                <a:gd name="T61" fmla="*/ 2161 h 4166"/>
                <a:gd name="T62" fmla="*/ 5753 w 5754"/>
                <a:gd name="T63" fmla="*/ 2220 h 4166"/>
                <a:gd name="T64" fmla="*/ 1 w 5754"/>
                <a:gd name="T65" fmla="*/ 2328 h 4166"/>
                <a:gd name="T66" fmla="*/ 1 w 5754"/>
                <a:gd name="T67" fmla="*/ 2376 h 4166"/>
                <a:gd name="T68" fmla="*/ 5753 w 5754"/>
                <a:gd name="T69" fmla="*/ 2484 h 4166"/>
                <a:gd name="T70" fmla="*/ 5753 w 5754"/>
                <a:gd name="T71" fmla="*/ 2545 h 4166"/>
                <a:gd name="T72" fmla="*/ 1 w 5754"/>
                <a:gd name="T73" fmla="*/ 2652 h 4166"/>
                <a:gd name="T74" fmla="*/ 1 w 5754"/>
                <a:gd name="T75" fmla="*/ 2700 h 4166"/>
                <a:gd name="T76" fmla="*/ 5753 w 5754"/>
                <a:gd name="T77" fmla="*/ 2808 h 4166"/>
                <a:gd name="T78" fmla="*/ 5753 w 5754"/>
                <a:gd name="T79" fmla="*/ 2868 h 4166"/>
                <a:gd name="T80" fmla="*/ 1 w 5754"/>
                <a:gd name="T81" fmla="*/ 2977 h 4166"/>
                <a:gd name="T82" fmla="*/ 1 w 5754"/>
                <a:gd name="T83" fmla="*/ 3024 h 4166"/>
                <a:gd name="T84" fmla="*/ 5753 w 5754"/>
                <a:gd name="T85" fmla="*/ 3132 h 4166"/>
                <a:gd name="T86" fmla="*/ 5753 w 5754"/>
                <a:gd name="T87" fmla="*/ 3192 h 4166"/>
                <a:gd name="T88" fmla="*/ 1 w 5754"/>
                <a:gd name="T89" fmla="*/ 3301 h 4166"/>
                <a:gd name="T90" fmla="*/ 1 w 5754"/>
                <a:gd name="T91" fmla="*/ 3348 h 4166"/>
                <a:gd name="T92" fmla="*/ 5753 w 5754"/>
                <a:gd name="T93" fmla="*/ 3457 h 4166"/>
                <a:gd name="T94" fmla="*/ 5753 w 5754"/>
                <a:gd name="T95" fmla="*/ 3516 h 4166"/>
                <a:gd name="T96" fmla="*/ 1 w 5754"/>
                <a:gd name="T97" fmla="*/ 3624 h 4166"/>
                <a:gd name="T98" fmla="*/ 1 w 5754"/>
                <a:gd name="T99" fmla="*/ 3672 h 4166"/>
                <a:gd name="T100" fmla="*/ 5753 w 5754"/>
                <a:gd name="T101" fmla="*/ 3781 h 4166"/>
                <a:gd name="T102" fmla="*/ 5753 w 5754"/>
                <a:gd name="T103" fmla="*/ 3841 h 4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54" h="4166">
                  <a:moveTo>
                    <a:pt x="5753" y="3889"/>
                  </a:moveTo>
                  <a:lnTo>
                    <a:pt x="1" y="3888"/>
                  </a:lnTo>
                  <a:lnTo>
                    <a:pt x="1" y="3948"/>
                  </a:lnTo>
                  <a:lnTo>
                    <a:pt x="5753" y="3948"/>
                  </a:lnTo>
                  <a:lnTo>
                    <a:pt x="5753" y="3996"/>
                  </a:lnTo>
                  <a:lnTo>
                    <a:pt x="1" y="3997"/>
                  </a:lnTo>
                  <a:lnTo>
                    <a:pt x="1" y="4056"/>
                  </a:lnTo>
                  <a:lnTo>
                    <a:pt x="5753" y="4056"/>
                  </a:lnTo>
                  <a:lnTo>
                    <a:pt x="5753" y="4105"/>
                  </a:lnTo>
                  <a:lnTo>
                    <a:pt x="1" y="4104"/>
                  </a:lnTo>
                  <a:lnTo>
                    <a:pt x="1" y="4165"/>
                  </a:lnTo>
                  <a:lnTo>
                    <a:pt x="5753" y="4165"/>
                  </a:lnTo>
                  <a:lnTo>
                    <a:pt x="5753" y="0"/>
                  </a:lnTo>
                  <a:lnTo>
                    <a:pt x="1" y="0"/>
                  </a:lnTo>
                  <a:lnTo>
                    <a:pt x="1" y="61"/>
                  </a:lnTo>
                  <a:lnTo>
                    <a:pt x="5753" y="60"/>
                  </a:lnTo>
                  <a:lnTo>
                    <a:pt x="5753" y="108"/>
                  </a:lnTo>
                  <a:lnTo>
                    <a:pt x="1" y="108"/>
                  </a:lnTo>
                  <a:lnTo>
                    <a:pt x="1" y="168"/>
                  </a:lnTo>
                  <a:lnTo>
                    <a:pt x="5753" y="169"/>
                  </a:lnTo>
                  <a:lnTo>
                    <a:pt x="5753" y="216"/>
                  </a:lnTo>
                  <a:lnTo>
                    <a:pt x="1" y="216"/>
                  </a:lnTo>
                  <a:lnTo>
                    <a:pt x="1" y="276"/>
                  </a:lnTo>
                  <a:lnTo>
                    <a:pt x="5753" y="277"/>
                  </a:lnTo>
                  <a:lnTo>
                    <a:pt x="5753" y="324"/>
                  </a:lnTo>
                  <a:lnTo>
                    <a:pt x="1" y="324"/>
                  </a:lnTo>
                  <a:lnTo>
                    <a:pt x="1" y="384"/>
                  </a:lnTo>
                  <a:lnTo>
                    <a:pt x="5753" y="384"/>
                  </a:lnTo>
                  <a:lnTo>
                    <a:pt x="5753" y="432"/>
                  </a:lnTo>
                  <a:lnTo>
                    <a:pt x="1" y="432"/>
                  </a:lnTo>
                  <a:lnTo>
                    <a:pt x="1" y="492"/>
                  </a:lnTo>
                  <a:lnTo>
                    <a:pt x="5753" y="493"/>
                  </a:lnTo>
                  <a:lnTo>
                    <a:pt x="5753" y="540"/>
                  </a:lnTo>
                  <a:lnTo>
                    <a:pt x="1" y="540"/>
                  </a:lnTo>
                  <a:lnTo>
                    <a:pt x="1" y="600"/>
                  </a:lnTo>
                  <a:lnTo>
                    <a:pt x="5753" y="600"/>
                  </a:lnTo>
                  <a:lnTo>
                    <a:pt x="5753" y="648"/>
                  </a:lnTo>
                  <a:lnTo>
                    <a:pt x="1" y="648"/>
                  </a:lnTo>
                  <a:lnTo>
                    <a:pt x="1" y="708"/>
                  </a:lnTo>
                  <a:lnTo>
                    <a:pt x="5753" y="709"/>
                  </a:lnTo>
                  <a:lnTo>
                    <a:pt x="5753" y="756"/>
                  </a:lnTo>
                  <a:lnTo>
                    <a:pt x="1" y="756"/>
                  </a:lnTo>
                  <a:lnTo>
                    <a:pt x="1" y="816"/>
                  </a:lnTo>
                  <a:lnTo>
                    <a:pt x="5753" y="817"/>
                  </a:lnTo>
                  <a:lnTo>
                    <a:pt x="5753" y="865"/>
                  </a:lnTo>
                  <a:lnTo>
                    <a:pt x="1" y="864"/>
                  </a:lnTo>
                  <a:lnTo>
                    <a:pt x="1" y="925"/>
                  </a:lnTo>
                  <a:lnTo>
                    <a:pt x="5753" y="925"/>
                  </a:lnTo>
                  <a:lnTo>
                    <a:pt x="5753" y="973"/>
                  </a:lnTo>
                  <a:lnTo>
                    <a:pt x="1" y="972"/>
                  </a:lnTo>
                  <a:lnTo>
                    <a:pt x="1" y="1032"/>
                  </a:lnTo>
                  <a:lnTo>
                    <a:pt x="5753" y="1033"/>
                  </a:lnTo>
                  <a:lnTo>
                    <a:pt x="5753" y="1080"/>
                  </a:lnTo>
                  <a:lnTo>
                    <a:pt x="1" y="1080"/>
                  </a:lnTo>
                  <a:lnTo>
                    <a:pt x="1" y="1140"/>
                  </a:lnTo>
                  <a:lnTo>
                    <a:pt x="5753" y="1140"/>
                  </a:lnTo>
                  <a:lnTo>
                    <a:pt x="5753" y="1188"/>
                  </a:lnTo>
                  <a:lnTo>
                    <a:pt x="1" y="1188"/>
                  </a:lnTo>
                  <a:lnTo>
                    <a:pt x="1" y="1248"/>
                  </a:lnTo>
                  <a:lnTo>
                    <a:pt x="5753" y="1248"/>
                  </a:lnTo>
                  <a:lnTo>
                    <a:pt x="5753" y="1296"/>
                  </a:lnTo>
                  <a:lnTo>
                    <a:pt x="1" y="1297"/>
                  </a:lnTo>
                  <a:lnTo>
                    <a:pt x="1" y="1357"/>
                  </a:lnTo>
                  <a:lnTo>
                    <a:pt x="5753" y="1356"/>
                  </a:lnTo>
                  <a:lnTo>
                    <a:pt x="5753" y="1404"/>
                  </a:lnTo>
                  <a:lnTo>
                    <a:pt x="1" y="1404"/>
                  </a:lnTo>
                  <a:lnTo>
                    <a:pt x="1" y="1465"/>
                  </a:lnTo>
                  <a:lnTo>
                    <a:pt x="5753" y="1464"/>
                  </a:lnTo>
                  <a:lnTo>
                    <a:pt x="5753" y="1512"/>
                  </a:lnTo>
                  <a:lnTo>
                    <a:pt x="1" y="1512"/>
                  </a:lnTo>
                  <a:lnTo>
                    <a:pt x="1" y="1572"/>
                  </a:lnTo>
                  <a:lnTo>
                    <a:pt x="5753" y="1572"/>
                  </a:lnTo>
                  <a:lnTo>
                    <a:pt x="5753" y="1620"/>
                  </a:lnTo>
                  <a:lnTo>
                    <a:pt x="1" y="1620"/>
                  </a:lnTo>
                  <a:lnTo>
                    <a:pt x="1" y="1680"/>
                  </a:lnTo>
                  <a:lnTo>
                    <a:pt x="5753" y="1681"/>
                  </a:lnTo>
                  <a:lnTo>
                    <a:pt x="5753" y="1728"/>
                  </a:lnTo>
                  <a:lnTo>
                    <a:pt x="1" y="1728"/>
                  </a:lnTo>
                  <a:lnTo>
                    <a:pt x="1" y="1789"/>
                  </a:lnTo>
                  <a:lnTo>
                    <a:pt x="5753" y="1789"/>
                  </a:lnTo>
                  <a:lnTo>
                    <a:pt x="5753" y="1836"/>
                  </a:lnTo>
                  <a:lnTo>
                    <a:pt x="1" y="1836"/>
                  </a:lnTo>
                  <a:lnTo>
                    <a:pt x="1" y="1896"/>
                  </a:lnTo>
                  <a:lnTo>
                    <a:pt x="5753" y="1896"/>
                  </a:lnTo>
                  <a:lnTo>
                    <a:pt x="5753" y="1944"/>
                  </a:lnTo>
                  <a:lnTo>
                    <a:pt x="1" y="1944"/>
                  </a:lnTo>
                  <a:lnTo>
                    <a:pt x="1" y="2005"/>
                  </a:lnTo>
                  <a:lnTo>
                    <a:pt x="5753" y="2004"/>
                  </a:lnTo>
                  <a:lnTo>
                    <a:pt x="5753" y="2052"/>
                  </a:lnTo>
                  <a:lnTo>
                    <a:pt x="1" y="2052"/>
                  </a:lnTo>
                  <a:lnTo>
                    <a:pt x="1" y="2113"/>
                  </a:lnTo>
                  <a:lnTo>
                    <a:pt x="5753" y="2112"/>
                  </a:lnTo>
                  <a:lnTo>
                    <a:pt x="5753" y="2161"/>
                  </a:lnTo>
                  <a:lnTo>
                    <a:pt x="1" y="2160"/>
                  </a:lnTo>
                  <a:lnTo>
                    <a:pt x="1" y="2220"/>
                  </a:lnTo>
                  <a:lnTo>
                    <a:pt x="5753" y="2220"/>
                  </a:lnTo>
                  <a:lnTo>
                    <a:pt x="5753" y="2268"/>
                  </a:lnTo>
                  <a:lnTo>
                    <a:pt x="1" y="2268"/>
                  </a:lnTo>
                  <a:lnTo>
                    <a:pt x="1" y="2328"/>
                  </a:lnTo>
                  <a:lnTo>
                    <a:pt x="5753" y="2328"/>
                  </a:lnTo>
                  <a:lnTo>
                    <a:pt x="5753" y="2376"/>
                  </a:lnTo>
                  <a:lnTo>
                    <a:pt x="1" y="2376"/>
                  </a:lnTo>
                  <a:lnTo>
                    <a:pt x="1" y="2437"/>
                  </a:lnTo>
                  <a:lnTo>
                    <a:pt x="5753" y="2436"/>
                  </a:lnTo>
                  <a:lnTo>
                    <a:pt x="5753" y="2484"/>
                  </a:lnTo>
                  <a:lnTo>
                    <a:pt x="1" y="2484"/>
                  </a:lnTo>
                  <a:lnTo>
                    <a:pt x="1" y="2545"/>
                  </a:lnTo>
                  <a:lnTo>
                    <a:pt x="5753" y="2545"/>
                  </a:lnTo>
                  <a:lnTo>
                    <a:pt x="5753" y="2592"/>
                  </a:lnTo>
                  <a:lnTo>
                    <a:pt x="1" y="2592"/>
                  </a:lnTo>
                  <a:lnTo>
                    <a:pt x="1" y="2652"/>
                  </a:lnTo>
                  <a:lnTo>
                    <a:pt x="5753" y="2652"/>
                  </a:lnTo>
                  <a:lnTo>
                    <a:pt x="5753" y="2700"/>
                  </a:lnTo>
                  <a:lnTo>
                    <a:pt x="1" y="2700"/>
                  </a:lnTo>
                  <a:lnTo>
                    <a:pt x="1" y="2761"/>
                  </a:lnTo>
                  <a:lnTo>
                    <a:pt x="5753" y="2760"/>
                  </a:lnTo>
                  <a:lnTo>
                    <a:pt x="5753" y="2808"/>
                  </a:lnTo>
                  <a:lnTo>
                    <a:pt x="1" y="2808"/>
                  </a:lnTo>
                  <a:lnTo>
                    <a:pt x="1" y="2868"/>
                  </a:lnTo>
                  <a:lnTo>
                    <a:pt x="5753" y="2868"/>
                  </a:lnTo>
                  <a:lnTo>
                    <a:pt x="5753" y="2917"/>
                  </a:lnTo>
                  <a:lnTo>
                    <a:pt x="0" y="2917"/>
                  </a:lnTo>
                  <a:lnTo>
                    <a:pt x="1" y="2977"/>
                  </a:lnTo>
                  <a:lnTo>
                    <a:pt x="5753" y="2976"/>
                  </a:lnTo>
                  <a:lnTo>
                    <a:pt x="5753" y="3024"/>
                  </a:lnTo>
                  <a:lnTo>
                    <a:pt x="1" y="3024"/>
                  </a:lnTo>
                  <a:lnTo>
                    <a:pt x="1" y="3084"/>
                  </a:lnTo>
                  <a:lnTo>
                    <a:pt x="5753" y="3084"/>
                  </a:lnTo>
                  <a:lnTo>
                    <a:pt x="5753" y="3132"/>
                  </a:lnTo>
                  <a:lnTo>
                    <a:pt x="1" y="3132"/>
                  </a:lnTo>
                  <a:lnTo>
                    <a:pt x="1" y="3192"/>
                  </a:lnTo>
                  <a:lnTo>
                    <a:pt x="5753" y="3192"/>
                  </a:lnTo>
                  <a:lnTo>
                    <a:pt x="5753" y="3240"/>
                  </a:lnTo>
                  <a:lnTo>
                    <a:pt x="1" y="3240"/>
                  </a:lnTo>
                  <a:lnTo>
                    <a:pt x="1" y="3301"/>
                  </a:lnTo>
                  <a:lnTo>
                    <a:pt x="5753" y="3300"/>
                  </a:lnTo>
                  <a:lnTo>
                    <a:pt x="5753" y="3348"/>
                  </a:lnTo>
                  <a:lnTo>
                    <a:pt x="1" y="3348"/>
                  </a:lnTo>
                  <a:lnTo>
                    <a:pt x="1" y="3408"/>
                  </a:lnTo>
                  <a:lnTo>
                    <a:pt x="5753" y="3409"/>
                  </a:lnTo>
                  <a:lnTo>
                    <a:pt x="5753" y="3457"/>
                  </a:lnTo>
                  <a:lnTo>
                    <a:pt x="1" y="3456"/>
                  </a:lnTo>
                  <a:lnTo>
                    <a:pt x="1" y="3517"/>
                  </a:lnTo>
                  <a:lnTo>
                    <a:pt x="5753" y="3516"/>
                  </a:lnTo>
                  <a:lnTo>
                    <a:pt x="5753" y="3565"/>
                  </a:lnTo>
                  <a:lnTo>
                    <a:pt x="1" y="3565"/>
                  </a:lnTo>
                  <a:lnTo>
                    <a:pt x="1" y="3624"/>
                  </a:lnTo>
                  <a:lnTo>
                    <a:pt x="5753" y="3625"/>
                  </a:lnTo>
                  <a:lnTo>
                    <a:pt x="5753" y="3673"/>
                  </a:lnTo>
                  <a:lnTo>
                    <a:pt x="1" y="3672"/>
                  </a:lnTo>
                  <a:lnTo>
                    <a:pt x="1" y="3733"/>
                  </a:lnTo>
                  <a:lnTo>
                    <a:pt x="5753" y="3733"/>
                  </a:lnTo>
                  <a:lnTo>
                    <a:pt x="5753" y="3781"/>
                  </a:lnTo>
                  <a:lnTo>
                    <a:pt x="1" y="3781"/>
                  </a:lnTo>
                  <a:lnTo>
                    <a:pt x="1" y="3841"/>
                  </a:lnTo>
                  <a:lnTo>
                    <a:pt x="5753" y="3841"/>
                  </a:lnTo>
                  <a:lnTo>
                    <a:pt x="5753" y="3889"/>
                  </a:lnTo>
                </a:path>
              </a:pathLst>
            </a:cu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en-GB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GB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BF7A04A6-2D51-450D-BFC9-9A0CE83C3D1C}" type="slidenum">
              <a:rPr lang="en-GB"/>
              <a:pPr/>
              <a:t>‹Nr.›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-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2468563" y="1670050"/>
            <a:ext cx="1030287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2470150" y="2449513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2468563" y="3224213"/>
            <a:ext cx="1030287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2470150" y="400367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3243263" y="2065338"/>
            <a:ext cx="1030287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3244850" y="2844800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243263" y="3619500"/>
            <a:ext cx="1030287" cy="776288"/>
          </a:xfrm>
          <a:prstGeom prst="hexagon">
            <a:avLst>
              <a:gd name="adj" fmla="val 3318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3244850" y="439896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4016375" y="1670050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4019550" y="2449513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4016375" y="3224213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4019550" y="400367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4791075" y="2065338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4794250" y="2844800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4791075" y="3619500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4794250" y="439896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5" name="AutoShape 21"/>
          <p:cNvSpPr>
            <a:spLocks noChangeArrowheads="1"/>
          </p:cNvSpPr>
          <p:nvPr/>
        </p:nvSpPr>
        <p:spPr bwMode="auto">
          <a:xfrm>
            <a:off x="5565775" y="1670050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21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6" name="AutoShape 22"/>
          <p:cNvSpPr>
            <a:spLocks noChangeArrowheads="1"/>
          </p:cNvSpPr>
          <p:nvPr/>
        </p:nvSpPr>
        <p:spPr bwMode="auto">
          <a:xfrm>
            <a:off x="5568950" y="2449513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22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7" name="AutoShape 23"/>
          <p:cNvSpPr>
            <a:spLocks noChangeArrowheads="1"/>
          </p:cNvSpPr>
          <p:nvPr/>
        </p:nvSpPr>
        <p:spPr bwMode="auto">
          <a:xfrm>
            <a:off x="5565775" y="3224213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8" name="AutoShape 24"/>
          <p:cNvSpPr>
            <a:spLocks noChangeArrowheads="1"/>
          </p:cNvSpPr>
          <p:nvPr/>
        </p:nvSpPr>
        <p:spPr bwMode="auto">
          <a:xfrm>
            <a:off x="5568950" y="400367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24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89" name="AutoShape 25"/>
          <p:cNvSpPr>
            <a:spLocks noChangeArrowheads="1"/>
          </p:cNvSpPr>
          <p:nvPr/>
        </p:nvSpPr>
        <p:spPr bwMode="auto">
          <a:xfrm>
            <a:off x="2470150" y="4791075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0" name="AutoShape 26"/>
          <p:cNvSpPr>
            <a:spLocks noChangeArrowheads="1"/>
          </p:cNvSpPr>
          <p:nvPr/>
        </p:nvSpPr>
        <p:spPr bwMode="auto">
          <a:xfrm>
            <a:off x="3244850" y="518636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1" name="AutoShape 27"/>
          <p:cNvSpPr>
            <a:spLocks noChangeArrowheads="1"/>
          </p:cNvSpPr>
          <p:nvPr/>
        </p:nvSpPr>
        <p:spPr bwMode="auto">
          <a:xfrm>
            <a:off x="4019550" y="4791075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</a:t>
            </a:r>
          </a:p>
        </p:txBody>
      </p:sp>
      <p:sp>
        <p:nvSpPr>
          <p:cNvPr id="11292" name="AutoShape 28"/>
          <p:cNvSpPr>
            <a:spLocks noChangeArrowheads="1"/>
          </p:cNvSpPr>
          <p:nvPr/>
        </p:nvSpPr>
        <p:spPr bwMode="auto">
          <a:xfrm>
            <a:off x="4794250" y="518636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3" name="AutoShape 29"/>
          <p:cNvSpPr>
            <a:spLocks noChangeArrowheads="1"/>
          </p:cNvSpPr>
          <p:nvPr/>
        </p:nvSpPr>
        <p:spPr bwMode="auto">
          <a:xfrm>
            <a:off x="5568950" y="4791075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25 </a:t>
            </a:r>
            <a:endParaRPr lang="en-GB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4" name="AutoShape 30"/>
          <p:cNvSpPr>
            <a:spLocks noChangeArrowheads="1"/>
          </p:cNvSpPr>
          <p:nvPr/>
        </p:nvSpPr>
        <p:spPr bwMode="auto">
          <a:xfrm>
            <a:off x="2470150" y="55705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5" name="AutoShape 31"/>
          <p:cNvSpPr>
            <a:spLocks noChangeArrowheads="1"/>
          </p:cNvSpPr>
          <p:nvPr/>
        </p:nvSpPr>
        <p:spPr bwMode="auto">
          <a:xfrm>
            <a:off x="3244850" y="596582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6" name="AutoShape 32"/>
          <p:cNvSpPr>
            <a:spLocks noChangeArrowheads="1"/>
          </p:cNvSpPr>
          <p:nvPr/>
        </p:nvSpPr>
        <p:spPr bwMode="auto">
          <a:xfrm>
            <a:off x="4019550" y="55705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7" name="AutoShape 33"/>
          <p:cNvSpPr>
            <a:spLocks noChangeArrowheads="1"/>
          </p:cNvSpPr>
          <p:nvPr/>
        </p:nvSpPr>
        <p:spPr bwMode="auto">
          <a:xfrm>
            <a:off x="4794250" y="596582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98" name="AutoShape 34"/>
          <p:cNvSpPr>
            <a:spLocks noChangeArrowheads="1"/>
          </p:cNvSpPr>
          <p:nvPr/>
        </p:nvSpPr>
        <p:spPr bwMode="auto">
          <a:xfrm>
            <a:off x="5568950" y="55705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4" name="AutoShape 40"/>
          <p:cNvSpPr>
            <a:spLocks noChangeArrowheads="1"/>
          </p:cNvSpPr>
          <p:nvPr/>
        </p:nvSpPr>
        <p:spPr bwMode="auto">
          <a:xfrm>
            <a:off x="2470150" y="8842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5" name="AutoShape 41"/>
          <p:cNvSpPr>
            <a:spLocks noChangeArrowheads="1"/>
          </p:cNvSpPr>
          <p:nvPr/>
        </p:nvSpPr>
        <p:spPr bwMode="auto">
          <a:xfrm>
            <a:off x="3244850" y="127952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6" name="AutoShape 42"/>
          <p:cNvSpPr>
            <a:spLocks noChangeArrowheads="1"/>
          </p:cNvSpPr>
          <p:nvPr/>
        </p:nvSpPr>
        <p:spPr bwMode="auto">
          <a:xfrm>
            <a:off x="4019550" y="8842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7" name="AutoShape 43"/>
          <p:cNvSpPr>
            <a:spLocks noChangeArrowheads="1"/>
          </p:cNvSpPr>
          <p:nvPr/>
        </p:nvSpPr>
        <p:spPr bwMode="auto">
          <a:xfrm>
            <a:off x="4794250" y="1279525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8" name="AutoShape 44"/>
          <p:cNvSpPr>
            <a:spLocks noChangeArrowheads="1"/>
          </p:cNvSpPr>
          <p:nvPr/>
        </p:nvSpPr>
        <p:spPr bwMode="auto">
          <a:xfrm>
            <a:off x="5568950" y="884238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09" name="AutoShape 45"/>
          <p:cNvSpPr>
            <a:spLocks noChangeArrowheads="1"/>
          </p:cNvSpPr>
          <p:nvPr/>
        </p:nvSpPr>
        <p:spPr bwMode="auto">
          <a:xfrm>
            <a:off x="1692275" y="2063750"/>
            <a:ext cx="1031875" cy="776288"/>
          </a:xfrm>
          <a:prstGeom prst="hexagon">
            <a:avLst>
              <a:gd name="adj" fmla="val 33231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0" name="AutoShape 46"/>
          <p:cNvSpPr>
            <a:spLocks noChangeArrowheads="1"/>
          </p:cNvSpPr>
          <p:nvPr/>
        </p:nvSpPr>
        <p:spPr bwMode="auto">
          <a:xfrm>
            <a:off x="1695450" y="2843213"/>
            <a:ext cx="1030288" cy="776287"/>
          </a:xfrm>
          <a:prstGeom prst="hexagon">
            <a:avLst>
              <a:gd name="adj" fmla="val 33180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1" name="AutoShape 47"/>
          <p:cNvSpPr>
            <a:spLocks noChangeArrowheads="1"/>
          </p:cNvSpPr>
          <p:nvPr/>
        </p:nvSpPr>
        <p:spPr bwMode="auto">
          <a:xfrm>
            <a:off x="1692275" y="361791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2" name="AutoShape 48"/>
          <p:cNvSpPr>
            <a:spLocks noChangeArrowheads="1"/>
          </p:cNvSpPr>
          <p:nvPr/>
        </p:nvSpPr>
        <p:spPr bwMode="auto">
          <a:xfrm>
            <a:off x="1695450" y="4395788"/>
            <a:ext cx="1030288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3" name="AutoShape 49"/>
          <p:cNvSpPr>
            <a:spLocks noChangeArrowheads="1"/>
          </p:cNvSpPr>
          <p:nvPr/>
        </p:nvSpPr>
        <p:spPr bwMode="auto">
          <a:xfrm>
            <a:off x="1695450" y="5183188"/>
            <a:ext cx="1030288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4" name="AutoShape 50"/>
          <p:cNvSpPr>
            <a:spLocks noChangeArrowheads="1"/>
          </p:cNvSpPr>
          <p:nvPr/>
        </p:nvSpPr>
        <p:spPr bwMode="auto">
          <a:xfrm>
            <a:off x="1695450" y="1276350"/>
            <a:ext cx="1030288" cy="777875"/>
          </a:xfrm>
          <a:prstGeom prst="hexagon">
            <a:avLst>
              <a:gd name="adj" fmla="val 33112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5" name="AutoShape 51"/>
          <p:cNvSpPr>
            <a:spLocks noChangeArrowheads="1"/>
          </p:cNvSpPr>
          <p:nvPr/>
        </p:nvSpPr>
        <p:spPr bwMode="auto">
          <a:xfrm>
            <a:off x="6338888" y="2063750"/>
            <a:ext cx="1030287" cy="776288"/>
          </a:xfrm>
          <a:prstGeom prst="hexagon">
            <a:avLst>
              <a:gd name="adj" fmla="val 33180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6" name="AutoShape 52"/>
          <p:cNvSpPr>
            <a:spLocks noChangeArrowheads="1"/>
          </p:cNvSpPr>
          <p:nvPr/>
        </p:nvSpPr>
        <p:spPr bwMode="auto">
          <a:xfrm>
            <a:off x="6340475" y="2843213"/>
            <a:ext cx="1031875" cy="776287"/>
          </a:xfrm>
          <a:prstGeom prst="hexagon">
            <a:avLst>
              <a:gd name="adj" fmla="val 33231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7" name="AutoShape 53"/>
          <p:cNvSpPr>
            <a:spLocks noChangeArrowheads="1"/>
          </p:cNvSpPr>
          <p:nvPr/>
        </p:nvSpPr>
        <p:spPr bwMode="auto">
          <a:xfrm>
            <a:off x="6338888" y="3617913"/>
            <a:ext cx="1030287" cy="776287"/>
          </a:xfrm>
          <a:prstGeom prst="hexagon">
            <a:avLst>
              <a:gd name="adj" fmla="val 33180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8" name="AutoShape 54"/>
          <p:cNvSpPr>
            <a:spLocks noChangeArrowheads="1"/>
          </p:cNvSpPr>
          <p:nvPr/>
        </p:nvSpPr>
        <p:spPr bwMode="auto">
          <a:xfrm>
            <a:off x="6340475" y="4395788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19" name="AutoShape 55"/>
          <p:cNvSpPr>
            <a:spLocks noChangeArrowheads="1"/>
          </p:cNvSpPr>
          <p:nvPr/>
        </p:nvSpPr>
        <p:spPr bwMode="auto">
          <a:xfrm>
            <a:off x="6340475" y="5183188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20" name="AutoShape 56"/>
          <p:cNvSpPr>
            <a:spLocks noChangeArrowheads="1"/>
          </p:cNvSpPr>
          <p:nvPr/>
        </p:nvSpPr>
        <p:spPr bwMode="auto">
          <a:xfrm>
            <a:off x="6340475" y="1276350"/>
            <a:ext cx="1031875" cy="777875"/>
          </a:xfrm>
          <a:prstGeom prst="hexagon">
            <a:avLst>
              <a:gd name="adj" fmla="val 33163"/>
              <a:gd name="vf" fmla="val 11547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322" name="Rectangle 5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Blockbusters!!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2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2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2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2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2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2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2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2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2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2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2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2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2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2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2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2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200"/>
                                        <p:tgtEl>
                                          <p:spTgt spid="1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2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2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2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2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2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2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2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2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2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2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2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2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2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2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2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2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11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 nodeType="clickPar">
                      <p:stCondLst>
                        <p:cond delay="0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7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3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9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1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 nodeType="clickPar">
                      <p:stCondLst>
                        <p:cond delay="0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6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2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Par">
                      <p:stCondLst>
                        <p:cond delay="indefinite"/>
                      </p:stCondLst>
                      <p:childTnLst>
                        <p:par>
                          <p:cTn id="2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1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 nodeType="clickPar">
                      <p:stCondLst>
                        <p:cond delay="0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5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 nodeType="clickPar">
                      <p:stCondLst>
                        <p:cond delay="indefinite"/>
                      </p:stCondLst>
                      <p:childTnLst>
                        <p:par>
                          <p:cTn id="2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1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6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1"/>
                  </p:tgtEl>
                </p:cond>
              </p:nextCondLst>
            </p:seq>
            <p:seq concurrent="1" nextAc="seek">
              <p:cTn id="249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" fill="hold" nodeType="clickPar">
                      <p:stCondLst>
                        <p:cond delay="0"/>
                      </p:stCondLst>
                      <p:childTnLst>
                        <p:par>
                          <p:cTn id="2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4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0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 nodeType="clickPar">
                      <p:stCondLst>
                        <p:cond delay="indefinite"/>
                      </p:stCondLst>
                      <p:childTnLst>
                        <p:par>
                          <p:cTn id="2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 nodeType="clickPar">
                      <p:stCondLst>
                        <p:cond delay="0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3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 nodeType="clickPar">
                      <p:stCondLst>
                        <p:cond delay="indefinite"/>
                      </p:stCondLst>
                      <p:childTnLst>
                        <p:par>
                          <p:cTn id="2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9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indefinite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 nodeType="clickPar">
                      <p:stCondLst>
                        <p:cond delay="indefinite"/>
                      </p:stCondLst>
                      <p:childTnLst>
                        <p:par>
                          <p:cTn id="2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 nodeType="clickPar">
                      <p:stCondLst>
                        <p:cond delay="0"/>
                      </p:stCondLst>
                      <p:childTnLst>
                        <p:par>
                          <p:cTn id="2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2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 nodeType="clickPar">
                      <p:stCondLst>
                        <p:cond delay="indefinite"/>
                      </p:stCondLst>
                      <p:childTnLst>
                        <p:par>
                          <p:cTn id="2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8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indefinite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 nodeType="clickPar">
                      <p:stCondLst>
                        <p:cond delay="indefinite"/>
                      </p:stCondLst>
                      <p:childTnLst>
                        <p:par>
                          <p:cTn id="3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 nodeType="clickPar">
                      <p:stCondLst>
                        <p:cond delay="0"/>
                      </p:stCondLst>
                      <p:childTnLst>
                        <p:par>
                          <p:cTn id="3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1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2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 nodeType="clickPar">
                      <p:stCondLst>
                        <p:cond delay="indefinite"/>
                      </p:stCondLst>
                      <p:childTnLst>
                        <p:par>
                          <p:cTn id="3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7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indefinite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325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6" fill="hold" nodeType="clickPar">
                      <p:stCondLst>
                        <p:cond delay="0"/>
                      </p:stCondLst>
                      <p:childTnLst>
                        <p:par>
                          <p:cTn id="3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0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 nodeType="clickPar">
                      <p:stCondLst>
                        <p:cond delay="indefinite"/>
                      </p:stCondLst>
                      <p:childTnLst>
                        <p:par>
                          <p:cTn id="3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6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indefinite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 nodeType="clickPar">
                      <p:stCondLst>
                        <p:cond delay="indefinite"/>
                      </p:stCondLst>
                      <p:childTnLst>
                        <p:par>
                          <p:cTn id="3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4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11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 nodeType="clickPar">
                      <p:stCondLst>
                        <p:cond delay="0"/>
                      </p:stCondLst>
                      <p:childTnLst>
                        <p:par>
                          <p:cTn id="3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9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 nodeType="clickPar">
                      <p:stCondLst>
                        <p:cond delay="indefinite"/>
                      </p:stCondLst>
                      <p:childTnLst>
                        <p:par>
                          <p:cTn id="3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5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indefinite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 nodeType="clickPar">
                      <p:stCondLst>
                        <p:cond delay="indefinite"/>
                      </p:stCondLst>
                      <p:childTnLst>
                        <p:par>
                          <p:cTn id="3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1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7"/>
                  </p:tgtEl>
                </p:cond>
              </p:nextCondLst>
            </p:seq>
            <p:seq concurrent="1" nextAc="seek">
              <p:cTn id="363" restart="whenNotActive" fill="hold" evtFilter="cancelBubble" nodeType="interactiveSeq">
                <p:stCondLst>
                  <p:cond evt="onClick" delay="0">
                    <p:tgtEl>
                      <p:spTgt spid="11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4" fill="hold" nodeType="clickPar">
                      <p:stCondLst>
                        <p:cond delay="0"/>
                      </p:stCondLst>
                      <p:childTnLst>
                        <p:par>
                          <p:cTn id="3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8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 nodeType="clickPar">
                      <p:stCondLst>
                        <p:cond delay="indefinite"/>
                      </p:stCondLst>
                      <p:childTnLst>
                        <p:par>
                          <p:cTn id="3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4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5" dur="indefinite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 nodeType="clickPar">
                      <p:stCondLst>
                        <p:cond delay="indefinite"/>
                      </p:stCondLst>
                      <p:childTnLst>
                        <p:par>
                          <p:cTn id="3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9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8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 nodeType="clickPar">
                      <p:stCondLst>
                        <p:cond delay="0"/>
                      </p:stCondLst>
                      <p:childTnLst>
                        <p:par>
                          <p:cTn id="3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7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 nodeType="clickPar">
                      <p:stCondLst>
                        <p:cond delay="indefinite"/>
                      </p:stCondLst>
                      <p:childTnLst>
                        <p:par>
                          <p:cTn id="3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3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indefinite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 nodeType="clickPar">
                      <p:stCondLst>
                        <p:cond delay="indefinite"/>
                      </p:stCondLst>
                      <p:childTnLst>
                        <p:par>
                          <p:cTn id="3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9"/>
                  </p:tgtEl>
                </p:cond>
              </p:nextCondLst>
            </p:seq>
            <p:seq concurrent="1" nextAc="seek">
              <p:cTn id="401" restart="whenNotActive" fill="hold" evtFilter="cancelBubble" nodeType="interactiveSeq">
                <p:stCondLst>
                  <p:cond evt="onClick" delay="0">
                    <p:tgtEl>
                      <p:spTgt spid="11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2" fill="hold" nodeType="clickPar">
                      <p:stCondLst>
                        <p:cond delay="0"/>
                      </p:stCondLst>
                      <p:childTnLst>
                        <p:par>
                          <p:cTn id="4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6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7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 nodeType="clickPar">
                      <p:stCondLst>
                        <p:cond delay="indefinite"/>
                      </p:stCondLst>
                      <p:childTnLst>
                        <p:par>
                          <p:cTn id="4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2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indefinite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 nodeType="clickPar">
                      <p:stCondLst>
                        <p:cond delay="indefinite"/>
                      </p:stCondLst>
                      <p:childTnLst>
                        <p:par>
                          <p:cTn id="4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7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18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9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0"/>
                  </p:tgtEl>
                </p:cond>
              </p:nextCondLst>
            </p:seq>
            <p:seq concurrent="1" nextAc="seek">
              <p:cTn id="420" restart="whenNotActive" fill="hold" evtFilter="cancelBubble" nodeType="interactiveSeq">
                <p:stCondLst>
                  <p:cond evt="onClick" delay="0">
                    <p:tgtEl>
                      <p:spTgt spid="11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1" fill="hold" nodeType="clickPar">
                      <p:stCondLst>
                        <p:cond delay="0"/>
                      </p:stCondLst>
                      <p:childTnLst>
                        <p:par>
                          <p:cTn id="4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5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 nodeType="clickPar">
                      <p:stCondLst>
                        <p:cond delay="indefinite"/>
                      </p:stCondLst>
                      <p:childTnLst>
                        <p:par>
                          <p:cTn id="4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1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2" dur="indefinite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 nodeType="clickPar">
                      <p:stCondLst>
                        <p:cond delay="indefinite"/>
                      </p:stCondLst>
                      <p:childTnLst>
                        <p:par>
                          <p:cTn id="4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6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37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1"/>
                  </p:tgtEl>
                </p:cond>
              </p:nextCondLst>
            </p:seq>
            <p:seq concurrent="1" nextAc="seek">
              <p:cTn id="439" restart="whenNotActive" fill="hold" evtFilter="cancelBubble" nodeType="interactiveSeq">
                <p:stCondLst>
                  <p:cond evt="onClick" delay="0">
                    <p:tgtEl>
                      <p:spTgt spid="11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0" fill="hold" nodeType="clickPar">
                      <p:stCondLst>
                        <p:cond delay="0"/>
                      </p:stCondLst>
                      <p:childTnLst>
                        <p:par>
                          <p:cTn id="4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4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5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 nodeType="clickPar">
                      <p:stCondLst>
                        <p:cond delay="indefinite"/>
                      </p:stCondLst>
                      <p:childTnLst>
                        <p:par>
                          <p:cTn id="4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0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indefinite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 nodeType="clickPar">
                      <p:stCondLst>
                        <p:cond delay="indefinite"/>
                      </p:stCondLst>
                      <p:childTnLst>
                        <p:par>
                          <p:cTn id="4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2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11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 nodeType="clickPar">
                      <p:stCondLst>
                        <p:cond delay="0"/>
                      </p:stCondLst>
                      <p:childTnLst>
                        <p:par>
                          <p:cTn id="4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3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4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 nodeType="clickPar">
                      <p:stCondLst>
                        <p:cond delay="indefinite"/>
                      </p:stCondLst>
                      <p:childTnLst>
                        <p:par>
                          <p:cTn id="4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9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0" dur="indefinite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 nodeType="clickPar">
                      <p:stCondLst>
                        <p:cond delay="indefinite"/>
                      </p:stCondLst>
                      <p:childTnLst>
                        <p:par>
                          <p:cTn id="4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75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3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11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 nodeType="clickPar">
                      <p:stCondLst>
                        <p:cond delay="0"/>
                      </p:stCondLst>
                      <p:childTnLst>
                        <p:par>
                          <p:cTn id="4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2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 nodeType="clickPar">
                      <p:stCondLst>
                        <p:cond delay="indefinite"/>
                      </p:stCondLst>
                      <p:childTnLst>
                        <p:par>
                          <p:cTn id="4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8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9" dur="indefinite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 nodeType="clickPar">
                      <p:stCondLst>
                        <p:cond delay="indefinite"/>
                      </p:stCondLst>
                      <p:childTnLst>
                        <p:par>
                          <p:cTn id="4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3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94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4"/>
                  </p:tgtEl>
                </p:cond>
              </p:nextCondLst>
            </p:seq>
            <p:seq concurrent="1" nextAc="seek">
              <p:cTn id="496" restart="whenNotActive" fill="hold" evtFilter="cancelBubble" nodeType="interactiveSeq">
                <p:stCondLst>
                  <p:cond evt="onClick" delay="0">
                    <p:tgtEl>
                      <p:spTgt spid="11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7" fill="hold" nodeType="clickPar">
                      <p:stCondLst>
                        <p:cond delay="0"/>
                      </p:stCondLst>
                      <p:childTnLst>
                        <p:par>
                          <p:cTn id="4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1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2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 nodeType="clickPar">
                      <p:stCondLst>
                        <p:cond delay="indefinite"/>
                      </p:stCondLst>
                      <p:childTnLst>
                        <p:par>
                          <p:cTn id="5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7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8" dur="indefinite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 nodeType="clickPar">
                      <p:stCondLst>
                        <p:cond delay="indefinite"/>
                      </p:stCondLst>
                      <p:childTnLst>
                        <p:par>
                          <p:cTn id="5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2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5"/>
                  </p:tgtEl>
                </p:cond>
              </p:nextCondLst>
            </p:seq>
            <p:seq concurrent="1" nextAc="seek">
              <p:cTn id="515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6" fill="hold" nodeType="clickPar">
                      <p:stCondLst>
                        <p:cond delay="0"/>
                      </p:stCondLst>
                      <p:childTnLst>
                        <p:par>
                          <p:cTn id="5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0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1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 nodeType="clickPar">
                      <p:stCondLst>
                        <p:cond delay="indefinite"/>
                      </p:stCondLst>
                      <p:childTnLst>
                        <p:par>
                          <p:cTn id="5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6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7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 nodeType="clickPar">
                      <p:stCondLst>
                        <p:cond delay="indefinite"/>
                      </p:stCondLst>
                      <p:childTnLst>
                        <p:par>
                          <p:cTn id="5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1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32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3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534" restart="whenNotActive" fill="hold" evtFilter="cancelBubble" nodeType="interactiveSeq">
                <p:stCondLst>
                  <p:cond evt="onClick" delay="0">
                    <p:tgtEl>
                      <p:spTgt spid="11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5" fill="hold" nodeType="clickPar">
                      <p:stCondLst>
                        <p:cond delay="0"/>
                      </p:stCondLst>
                      <p:childTnLst>
                        <p:par>
                          <p:cTn id="5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9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0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 nodeType="clickPar">
                      <p:stCondLst>
                        <p:cond delay="indefinite"/>
                      </p:stCondLst>
                      <p:childTnLst>
                        <p:par>
                          <p:cTn id="5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5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6" dur="indefinite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7" fill="hold" nodeType="clickPar">
                      <p:stCondLst>
                        <p:cond delay="indefinite"/>
                      </p:stCondLst>
                      <p:childTnLst>
                        <p:par>
                          <p:cTn id="5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0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51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2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7"/>
                  </p:tgtEl>
                </p:cond>
              </p:nextCondLst>
            </p:seq>
            <p:seq concurrent="1" nextAc="seek">
              <p:cTn id="553" restart="whenNotActive" fill="hold" evtFilter="cancelBubble" nodeType="interactiveSeq">
                <p:stCondLst>
                  <p:cond evt="onClick" delay="0">
                    <p:tgtEl>
                      <p:spTgt spid="11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4" fill="hold" nodeType="clickPar">
                      <p:stCondLst>
                        <p:cond delay="0"/>
                      </p:stCondLst>
                      <p:childTnLst>
                        <p:par>
                          <p:cTn id="5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8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9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 nodeType="clickPar">
                      <p:stCondLst>
                        <p:cond delay="indefinite"/>
                      </p:stCondLst>
                      <p:childTnLst>
                        <p:par>
                          <p:cTn id="5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4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5" dur="indefinite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6" fill="hold" nodeType="clickPar">
                      <p:stCondLst>
                        <p:cond delay="indefinite"/>
                      </p:stCondLst>
                      <p:childTnLst>
                        <p:par>
                          <p:cTn id="5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70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1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8"/>
                  </p:tgtEl>
                </p:cond>
              </p:nextCondLst>
            </p:seq>
            <p:seq concurrent="1" nextAc="seek">
              <p:cTn id="57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3" fill="hold" nodeType="clickPar">
                      <p:stCondLst>
                        <p:cond delay="0"/>
                      </p:stCondLst>
                      <p:childTnLst>
                        <p:par>
                          <p:cTn id="5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7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8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 nodeType="clickPar">
                      <p:stCondLst>
                        <p:cond delay="indefinite"/>
                      </p:stCondLst>
                      <p:childTnLst>
                        <p:par>
                          <p:cTn id="5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3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4" dur="indefinite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 nodeType="clickPar">
                      <p:stCondLst>
                        <p:cond delay="indefinite"/>
                      </p:stCondLst>
                      <p:childTnLst>
                        <p:par>
                          <p:cTn id="5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8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89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 nodeType="clickPar">
                      <p:stCondLst>
                        <p:cond delay="0"/>
                      </p:stCondLst>
                      <p:childTnLst>
                        <p:par>
                          <p:cTn id="5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6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7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 nodeType="clickPar">
                      <p:stCondLst>
                        <p:cond delay="indefinite"/>
                      </p:stCondLst>
                      <p:childTnLst>
                        <p:par>
                          <p:cTn id="5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2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3" dur="indefinite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4" fill="hold" nodeType="clickPar">
                      <p:stCondLst>
                        <p:cond delay="indefinite"/>
                      </p:stCondLst>
                      <p:childTnLst>
                        <p:par>
                          <p:cTn id="6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7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8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9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  <p:seq concurrent="1" nextAc="seek">
              <p:cTn id="610" restart="whenNotActive" fill="hold" evtFilter="cancelBubble" nodeType="interactiveSeq">
                <p:stCondLst>
                  <p:cond evt="onClick" delay="0">
                    <p:tgtEl>
                      <p:spTgt spid="11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1" fill="hold" nodeType="clickPar">
                      <p:stCondLst>
                        <p:cond delay="0"/>
                      </p:stCondLst>
                      <p:childTnLst>
                        <p:par>
                          <p:cTn id="6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5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6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 nodeType="clickPar">
                      <p:stCondLst>
                        <p:cond delay="indefinite"/>
                      </p:stCondLst>
                      <p:childTnLst>
                        <p:par>
                          <p:cTn id="6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1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2" dur="indefinite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 nodeType="clickPar">
                      <p:stCondLst>
                        <p:cond delay="indefinite"/>
                      </p:stCondLst>
                      <p:childTnLst>
                        <p:par>
                          <p:cTn id="6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6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27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8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1"/>
                  </p:tgtEl>
                </p:cond>
              </p:nextCondLst>
            </p:seq>
            <p:seq concurrent="1" nextAc="seek">
              <p:cTn id="629" restart="whenNotActive" fill="hold" evtFilter="cancelBubble" nodeType="interactiveSeq">
                <p:stCondLst>
                  <p:cond evt="onClick" delay="0">
                    <p:tgtEl>
                      <p:spTgt spid="11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0" fill="hold" nodeType="clickPar">
                      <p:stCondLst>
                        <p:cond delay="0"/>
                      </p:stCondLst>
                      <p:childTnLst>
                        <p:par>
                          <p:cTn id="6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4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5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 nodeType="clickPar">
                      <p:stCondLst>
                        <p:cond delay="indefinite"/>
                      </p:stCondLst>
                      <p:childTnLst>
                        <p:par>
                          <p:cTn id="6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0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1" dur="indefinite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2" fill="hold" nodeType="clickPar">
                      <p:stCondLst>
                        <p:cond delay="indefinite"/>
                      </p:stCondLst>
                      <p:childTnLst>
                        <p:par>
                          <p:cTn id="6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5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7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2"/>
                  </p:tgtEl>
                </p:cond>
              </p:nextCondLst>
            </p:seq>
            <p:seq concurrent="1" nextAc="seek">
              <p:cTn id="648" restart="whenNotActive" fill="hold" evtFilter="cancelBubble" nodeType="interactiveSeq">
                <p:stCondLst>
                  <p:cond evt="onClick" delay="0">
                    <p:tgtEl>
                      <p:spTgt spid="11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9" fill="hold" nodeType="clickPar">
                      <p:stCondLst>
                        <p:cond delay="0"/>
                      </p:stCondLst>
                      <p:childTnLst>
                        <p:par>
                          <p:cTn id="6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3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4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 nodeType="clickPar">
                      <p:stCondLst>
                        <p:cond delay="indefinite"/>
                      </p:stCondLst>
                      <p:childTnLst>
                        <p:par>
                          <p:cTn id="6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7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9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0" dur="indefinite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 nodeType="clickPar">
                      <p:stCondLst>
                        <p:cond delay="indefinite"/>
                      </p:stCondLst>
                      <p:childTnLst>
                        <p:par>
                          <p:cTn id="6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4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65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6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3"/>
                  </p:tgtEl>
                </p:cond>
              </p:nextCondLst>
            </p:seq>
          </p:childTnLst>
        </p:cTn>
      </p:par>
    </p:tnLst>
    <p:bldLst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 animBg="1"/>
      <p:bldP spid="11283" grpId="0" animBg="1"/>
      <p:bldP spid="11284" grpId="0" animBg="1"/>
      <p:bldP spid="11285" grpId="0" animBg="1"/>
      <p:bldP spid="11286" grpId="0" animBg="1"/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7" grpId="0" animBg="1"/>
      <p:bldP spid="11298" grpId="0" animBg="1"/>
      <p:bldP spid="11304" grpId="0" animBg="1"/>
      <p:bldP spid="11305" grpId="0" animBg="1"/>
      <p:bldP spid="11306" grpId="0" animBg="1"/>
      <p:bldP spid="11307" grpId="0" animBg="1"/>
      <p:bldP spid="11308" grpId="0" animBg="1"/>
      <p:bldP spid="11309" grpId="0" animBg="1"/>
      <p:bldP spid="11310" grpId="0" animBg="1"/>
      <p:bldP spid="11311" grpId="0" animBg="1"/>
      <p:bldP spid="11312" grpId="0" animBg="1"/>
      <p:bldP spid="11313" grpId="0" animBg="1"/>
      <p:bldP spid="11314" grpId="0" animBg="1"/>
      <p:bldP spid="11315" grpId="0" animBg="1"/>
      <p:bldP spid="11316" grpId="0" animBg="1"/>
      <p:bldP spid="11317" grpId="0" animBg="1"/>
      <p:bldP spid="11318" grpId="0" animBg="1"/>
      <p:bldP spid="11319" grpId="0" animBg="1"/>
      <p:bldP spid="11320" grpId="0" animBg="1"/>
    </p:bldLst>
  </p:timing>
</p:sld>
</file>

<file path=ppt/theme/theme1.xml><?xml version="1.0" encoding="utf-8"?>
<a:theme xmlns:a="http://schemas.openxmlformats.org/drawingml/2006/main" name="BLSTRIP">
  <a:themeElements>
    <a:clrScheme name="BLSTRIP 7">
      <a:dk1>
        <a:srgbClr val="000066"/>
      </a:dk1>
      <a:lt1>
        <a:srgbClr val="CCCCFF"/>
      </a:lt1>
      <a:dk2>
        <a:srgbClr val="0000FF"/>
      </a:dk2>
      <a:lt2>
        <a:srgbClr val="FFFF00"/>
      </a:lt2>
      <a:accent1>
        <a:srgbClr val="FF3300"/>
      </a:accent1>
      <a:accent2>
        <a:srgbClr val="FF9933"/>
      </a:accent2>
      <a:accent3>
        <a:srgbClr val="AAAAFF"/>
      </a:accent3>
      <a:accent4>
        <a:srgbClr val="AEAEDA"/>
      </a:accent4>
      <a:accent5>
        <a:srgbClr val="FFADAA"/>
      </a:accent5>
      <a:accent6>
        <a:srgbClr val="E78A2D"/>
      </a:accent6>
      <a:hlink>
        <a:srgbClr val="99FF33"/>
      </a:hlink>
      <a:folHlink>
        <a:srgbClr val="CCECFF"/>
      </a:folHlink>
    </a:clrScheme>
    <a:fontScheme name="BLSTRI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STRIP 1">
        <a:dk1>
          <a:srgbClr val="000066"/>
        </a:dk1>
        <a:lt1>
          <a:srgbClr val="CCCCFF"/>
        </a:lt1>
        <a:dk2>
          <a:srgbClr val="0000FF"/>
        </a:dk2>
        <a:lt2>
          <a:srgbClr val="FFFF00"/>
        </a:lt2>
        <a:accent1>
          <a:srgbClr val="FF3300"/>
        </a:accent1>
        <a:accent2>
          <a:srgbClr val="FF9933"/>
        </a:accent2>
        <a:accent3>
          <a:srgbClr val="AAAAFF"/>
        </a:accent3>
        <a:accent4>
          <a:srgbClr val="AEAEDA"/>
        </a:accent4>
        <a:accent5>
          <a:srgbClr val="FFADAA"/>
        </a:accent5>
        <a:accent6>
          <a:srgbClr val="E78A2D"/>
        </a:accent6>
        <a:hlink>
          <a:srgbClr val="D60093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STRIP 2">
        <a:dk1>
          <a:srgbClr val="000000"/>
        </a:dk1>
        <a:lt1>
          <a:srgbClr val="FFFFFF"/>
        </a:lt1>
        <a:dk2>
          <a:srgbClr val="000099"/>
        </a:dk2>
        <a:lt2>
          <a:srgbClr val="CCECFF"/>
        </a:lt2>
        <a:accent1>
          <a:srgbClr val="00CCCC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AAE2E2"/>
        </a:accent5>
        <a:accent6>
          <a:srgbClr val="B9B9E7"/>
        </a:accent6>
        <a:hlink>
          <a:srgbClr val="66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STRIP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STRIP 4">
        <a:dk1>
          <a:srgbClr val="000000"/>
        </a:dk1>
        <a:lt1>
          <a:srgbClr val="FFFFCC"/>
        </a:lt1>
        <a:dk2>
          <a:srgbClr val="663300"/>
        </a:dk2>
        <a:lt2>
          <a:srgbClr val="FFCC66"/>
        </a:lt2>
        <a:accent1>
          <a:srgbClr val="999933"/>
        </a:accent1>
        <a:accent2>
          <a:srgbClr val="CCCC00"/>
        </a:accent2>
        <a:accent3>
          <a:srgbClr val="FFFFE2"/>
        </a:accent3>
        <a:accent4>
          <a:srgbClr val="000000"/>
        </a:accent4>
        <a:accent5>
          <a:srgbClr val="CACAAD"/>
        </a:accent5>
        <a:accent6>
          <a:srgbClr val="B9B900"/>
        </a:accent6>
        <a:hlink>
          <a:srgbClr val="FF9966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STRIP 5">
        <a:dk1>
          <a:srgbClr val="990066"/>
        </a:dk1>
        <a:lt1>
          <a:srgbClr val="FFFFFF"/>
        </a:lt1>
        <a:dk2>
          <a:srgbClr val="CC3399"/>
        </a:dk2>
        <a:lt2>
          <a:srgbClr val="FFFF00"/>
        </a:lt2>
        <a:accent1>
          <a:srgbClr val="6699FF"/>
        </a:accent1>
        <a:accent2>
          <a:srgbClr val="00CCCC"/>
        </a:accent2>
        <a:accent3>
          <a:srgbClr val="E2ADCA"/>
        </a:accent3>
        <a:accent4>
          <a:srgbClr val="DADADA"/>
        </a:accent4>
        <a:accent5>
          <a:srgbClr val="B8CAFF"/>
        </a:accent5>
        <a:accent6>
          <a:srgbClr val="00B9B9"/>
        </a:accent6>
        <a:hlink>
          <a:srgbClr val="9966FF"/>
        </a:hlink>
        <a:folHlink>
          <a:srgbClr val="FF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STRIP 6">
        <a:dk1>
          <a:srgbClr val="003300"/>
        </a:dk1>
        <a:lt1>
          <a:srgbClr val="FFFFFF"/>
        </a:lt1>
        <a:dk2>
          <a:srgbClr val="009900"/>
        </a:dk2>
        <a:lt2>
          <a:srgbClr val="FFFF00"/>
        </a:lt2>
        <a:accent1>
          <a:srgbClr val="CCCC00"/>
        </a:accent1>
        <a:accent2>
          <a:srgbClr val="999933"/>
        </a:accent2>
        <a:accent3>
          <a:srgbClr val="AACAAA"/>
        </a:accent3>
        <a:accent4>
          <a:srgbClr val="DADADA"/>
        </a:accent4>
        <a:accent5>
          <a:srgbClr val="E2E2AA"/>
        </a:accent5>
        <a:accent6>
          <a:srgbClr val="8A8A2D"/>
        </a:accent6>
        <a:hlink>
          <a:srgbClr val="9999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STRIP 7">
        <a:dk1>
          <a:srgbClr val="000066"/>
        </a:dk1>
        <a:lt1>
          <a:srgbClr val="CCCCFF"/>
        </a:lt1>
        <a:dk2>
          <a:srgbClr val="0000FF"/>
        </a:dk2>
        <a:lt2>
          <a:srgbClr val="FFFF00"/>
        </a:lt2>
        <a:accent1>
          <a:srgbClr val="FF3300"/>
        </a:accent1>
        <a:accent2>
          <a:srgbClr val="FF9933"/>
        </a:accent2>
        <a:accent3>
          <a:srgbClr val="AAAAFF"/>
        </a:accent3>
        <a:accent4>
          <a:srgbClr val="AEAEDA"/>
        </a:accent4>
        <a:accent5>
          <a:srgbClr val="FFADAA"/>
        </a:accent5>
        <a:accent6>
          <a:srgbClr val="E78A2D"/>
        </a:accent6>
        <a:hlink>
          <a:srgbClr val="99FF33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BLSTRIP</Template>
  <TotalTime>0</TotalTime>
  <Words>49</Words>
  <Application>Microsoft Office PowerPoint</Application>
  <PresentationFormat>Bildschirmpräsentation 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BLSTRIP</vt:lpstr>
      <vt:lpstr>Blockbusters!!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Blockbusters</dc:title>
  <dc:creator>Luzius.Gruber-Bischofberger@schulen.ai.ch</dc:creator>
  <cp:lastModifiedBy>Gruber-Bischofberger Luzius (Appenzell - Lehrer)</cp:lastModifiedBy>
  <cp:revision>23</cp:revision>
  <dcterms:created xsi:type="dcterms:W3CDTF">2005-05-10T12:04:06Z</dcterms:created>
  <dcterms:modified xsi:type="dcterms:W3CDTF">2016-05-15T19:29:02Z</dcterms:modified>
</cp:coreProperties>
</file>